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89" r:id="rId4"/>
    <p:sldId id="2088197775" r:id="rId5"/>
    <p:sldId id="305" r:id="rId6"/>
    <p:sldId id="307" r:id="rId7"/>
    <p:sldId id="306" r:id="rId8"/>
    <p:sldId id="2088197774" r:id="rId9"/>
    <p:sldId id="293" r:id="rId10"/>
    <p:sldId id="297" r:id="rId11"/>
    <p:sldId id="301" r:id="rId12"/>
    <p:sldId id="2088197776" r:id="rId13"/>
    <p:sldId id="302" r:id="rId14"/>
    <p:sldId id="300" r:id="rId15"/>
    <p:sldId id="29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0C9D8E-27E4-477F-B234-F4719FF438D3}" type="datetimeFigureOut">
              <a:rPr lang="en-US" smtClean="0"/>
              <a:t>9/25/2023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7B3ADE-E6BD-483F-8C0D-9BDEABE56362}" type="slidenum">
              <a:rPr lang="en-US" smtClean="0"/>
              <a:t>‹#›</a:t>
            </a:fld>
            <a:endParaRPr lang="en-US"/>
          </a:p>
        </p:txBody>
      </p:sp>
    </p:spTree>
    <p:extLst>
      <p:ext uri="{BB962C8B-B14F-4D97-AF65-F5344CB8AC3E}">
        <p14:creationId xmlns:p14="http://schemas.microsoft.com/office/powerpoint/2010/main" val="3367091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4F3076D-FA2D-6349-BC0D-2CE5577CC16D}" type="slidenum">
              <a:rPr lang="en-US" smtClean="0"/>
              <a:t>5</a:t>
            </a:fld>
            <a:endParaRPr lang="en-US"/>
          </a:p>
        </p:txBody>
      </p:sp>
    </p:spTree>
    <p:extLst>
      <p:ext uri="{BB962C8B-B14F-4D97-AF65-F5344CB8AC3E}">
        <p14:creationId xmlns:p14="http://schemas.microsoft.com/office/powerpoint/2010/main" val="45104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4F3076D-FA2D-6349-BC0D-2CE5577CC16D}" type="slidenum">
              <a:rPr lang="en-US" smtClean="0"/>
              <a:t>6</a:t>
            </a:fld>
            <a:endParaRPr lang="en-US"/>
          </a:p>
        </p:txBody>
      </p:sp>
    </p:spTree>
    <p:extLst>
      <p:ext uri="{BB962C8B-B14F-4D97-AF65-F5344CB8AC3E}">
        <p14:creationId xmlns:p14="http://schemas.microsoft.com/office/powerpoint/2010/main" val="2722753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Self-CARes discussion takes place in bullet two (no slide.)</a:t>
            </a:r>
          </a:p>
        </p:txBody>
      </p:sp>
      <p:sp>
        <p:nvSpPr>
          <p:cNvPr id="4" name="Slide Number Placeholder 3"/>
          <p:cNvSpPr>
            <a:spLocks noGrp="1"/>
          </p:cNvSpPr>
          <p:nvPr>
            <p:ph type="sldNum" sz="quarter" idx="5"/>
          </p:nvPr>
        </p:nvSpPr>
        <p:spPr/>
        <p:txBody>
          <a:bodyPr/>
          <a:lstStyle/>
          <a:p>
            <a:fld id="{D4F3076D-FA2D-6349-BC0D-2CE5577CC16D}" type="slidenum">
              <a:rPr lang="en-US" smtClean="0"/>
              <a:t>7</a:t>
            </a:fld>
            <a:endParaRPr lang="en-US"/>
          </a:p>
        </p:txBody>
      </p:sp>
    </p:spTree>
    <p:extLst>
      <p:ext uri="{BB962C8B-B14F-4D97-AF65-F5344CB8AC3E}">
        <p14:creationId xmlns:p14="http://schemas.microsoft.com/office/powerpoint/2010/main" val="1368706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F6BC5-D9FC-84DA-6A3A-4EA74843A4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8B5C8A-3488-6C84-939D-7AF7497908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FF94AD-1D2B-4CB3-19FF-70AFAE35A684}"/>
              </a:ext>
            </a:extLst>
          </p:cNvPr>
          <p:cNvSpPr>
            <a:spLocks noGrp="1"/>
          </p:cNvSpPr>
          <p:nvPr>
            <p:ph type="dt" sz="half" idx="10"/>
          </p:nvPr>
        </p:nvSpPr>
        <p:spPr/>
        <p:txBody>
          <a:bodyPr/>
          <a:lstStyle/>
          <a:p>
            <a:fld id="{45CE279A-042B-4406-BFAF-EA5B4D4AD2C1}" type="datetimeFigureOut">
              <a:rPr lang="en-US" smtClean="0"/>
              <a:t>9/25/2023</a:t>
            </a:fld>
            <a:endParaRPr lang="en-US"/>
          </a:p>
        </p:txBody>
      </p:sp>
      <p:sp>
        <p:nvSpPr>
          <p:cNvPr id="5" name="Footer Placeholder 4">
            <a:extLst>
              <a:ext uri="{FF2B5EF4-FFF2-40B4-BE49-F238E27FC236}">
                <a16:creationId xmlns:a16="http://schemas.microsoft.com/office/drawing/2014/main" id="{658D63DB-5E80-D0CD-EDDC-DC30A626DD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C3B3D-3E64-436A-C4D9-BF36FCB59CCA}"/>
              </a:ext>
            </a:extLst>
          </p:cNvPr>
          <p:cNvSpPr>
            <a:spLocks noGrp="1"/>
          </p:cNvSpPr>
          <p:nvPr>
            <p:ph type="sldNum" sz="quarter" idx="12"/>
          </p:nvPr>
        </p:nvSpPr>
        <p:spPr/>
        <p:txBody>
          <a:bodyPr/>
          <a:lstStyle/>
          <a:p>
            <a:fld id="{5CA06D6D-34DD-43EC-BF65-786F15D5CBBF}" type="slidenum">
              <a:rPr lang="en-US" smtClean="0"/>
              <a:t>‹#›</a:t>
            </a:fld>
            <a:endParaRPr lang="en-US"/>
          </a:p>
        </p:txBody>
      </p:sp>
    </p:spTree>
    <p:extLst>
      <p:ext uri="{BB962C8B-B14F-4D97-AF65-F5344CB8AC3E}">
        <p14:creationId xmlns:p14="http://schemas.microsoft.com/office/powerpoint/2010/main" val="2611317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54680-B725-83D1-2E5D-FA08D3B282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5CC6C4-7CE6-D17B-A75F-45C12D0998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BF2F16-857D-59E5-DAA3-BCC697B44663}"/>
              </a:ext>
            </a:extLst>
          </p:cNvPr>
          <p:cNvSpPr>
            <a:spLocks noGrp="1"/>
          </p:cNvSpPr>
          <p:nvPr>
            <p:ph type="dt" sz="half" idx="10"/>
          </p:nvPr>
        </p:nvSpPr>
        <p:spPr/>
        <p:txBody>
          <a:bodyPr/>
          <a:lstStyle/>
          <a:p>
            <a:fld id="{45CE279A-042B-4406-BFAF-EA5B4D4AD2C1}" type="datetimeFigureOut">
              <a:rPr lang="en-US" smtClean="0"/>
              <a:t>9/25/2023</a:t>
            </a:fld>
            <a:endParaRPr lang="en-US"/>
          </a:p>
        </p:txBody>
      </p:sp>
      <p:sp>
        <p:nvSpPr>
          <p:cNvPr id="5" name="Footer Placeholder 4">
            <a:extLst>
              <a:ext uri="{FF2B5EF4-FFF2-40B4-BE49-F238E27FC236}">
                <a16:creationId xmlns:a16="http://schemas.microsoft.com/office/drawing/2014/main" id="{E5CE1CE2-6413-46FD-9390-87E3E29ED7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23E51B-E057-D78F-800A-034D5B09B22D}"/>
              </a:ext>
            </a:extLst>
          </p:cNvPr>
          <p:cNvSpPr>
            <a:spLocks noGrp="1"/>
          </p:cNvSpPr>
          <p:nvPr>
            <p:ph type="sldNum" sz="quarter" idx="12"/>
          </p:nvPr>
        </p:nvSpPr>
        <p:spPr/>
        <p:txBody>
          <a:bodyPr/>
          <a:lstStyle/>
          <a:p>
            <a:fld id="{5CA06D6D-34DD-43EC-BF65-786F15D5CBBF}" type="slidenum">
              <a:rPr lang="en-US" smtClean="0"/>
              <a:t>‹#›</a:t>
            </a:fld>
            <a:endParaRPr lang="en-US"/>
          </a:p>
        </p:txBody>
      </p:sp>
    </p:spTree>
    <p:extLst>
      <p:ext uri="{BB962C8B-B14F-4D97-AF65-F5344CB8AC3E}">
        <p14:creationId xmlns:p14="http://schemas.microsoft.com/office/powerpoint/2010/main" val="277758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471B27-1704-293E-958E-B02E59A6F9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E7036C-61AC-D36F-CB2F-922E35F864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BAF5A-A97B-F204-7A82-E644D8AF5567}"/>
              </a:ext>
            </a:extLst>
          </p:cNvPr>
          <p:cNvSpPr>
            <a:spLocks noGrp="1"/>
          </p:cNvSpPr>
          <p:nvPr>
            <p:ph type="dt" sz="half" idx="10"/>
          </p:nvPr>
        </p:nvSpPr>
        <p:spPr/>
        <p:txBody>
          <a:bodyPr/>
          <a:lstStyle/>
          <a:p>
            <a:fld id="{45CE279A-042B-4406-BFAF-EA5B4D4AD2C1}" type="datetimeFigureOut">
              <a:rPr lang="en-US" smtClean="0"/>
              <a:t>9/25/2023</a:t>
            </a:fld>
            <a:endParaRPr lang="en-US"/>
          </a:p>
        </p:txBody>
      </p:sp>
      <p:sp>
        <p:nvSpPr>
          <p:cNvPr id="5" name="Footer Placeholder 4">
            <a:extLst>
              <a:ext uri="{FF2B5EF4-FFF2-40B4-BE49-F238E27FC236}">
                <a16:creationId xmlns:a16="http://schemas.microsoft.com/office/drawing/2014/main" id="{6861864D-E732-1A36-9E6F-61A2435658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E5F5A7-90DE-4F02-7346-6322B64D780E}"/>
              </a:ext>
            </a:extLst>
          </p:cNvPr>
          <p:cNvSpPr>
            <a:spLocks noGrp="1"/>
          </p:cNvSpPr>
          <p:nvPr>
            <p:ph type="sldNum" sz="quarter" idx="12"/>
          </p:nvPr>
        </p:nvSpPr>
        <p:spPr/>
        <p:txBody>
          <a:bodyPr/>
          <a:lstStyle/>
          <a:p>
            <a:fld id="{5CA06D6D-34DD-43EC-BF65-786F15D5CBBF}" type="slidenum">
              <a:rPr lang="en-US" smtClean="0"/>
              <a:t>‹#›</a:t>
            </a:fld>
            <a:endParaRPr lang="en-US"/>
          </a:p>
        </p:txBody>
      </p:sp>
    </p:spTree>
    <p:extLst>
      <p:ext uri="{BB962C8B-B14F-4D97-AF65-F5344CB8AC3E}">
        <p14:creationId xmlns:p14="http://schemas.microsoft.com/office/powerpoint/2010/main" val="301622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26FC6-5EE1-2192-DC15-CBCA3B7379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2B9139-8DEF-FEC5-FD47-859E1CBE9B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510BF4-D8B7-BCE3-632F-C6F513E4018B}"/>
              </a:ext>
            </a:extLst>
          </p:cNvPr>
          <p:cNvSpPr>
            <a:spLocks noGrp="1"/>
          </p:cNvSpPr>
          <p:nvPr>
            <p:ph type="dt" sz="half" idx="10"/>
          </p:nvPr>
        </p:nvSpPr>
        <p:spPr/>
        <p:txBody>
          <a:bodyPr/>
          <a:lstStyle/>
          <a:p>
            <a:fld id="{45CE279A-042B-4406-BFAF-EA5B4D4AD2C1}" type="datetimeFigureOut">
              <a:rPr lang="en-US" smtClean="0"/>
              <a:t>9/25/2023</a:t>
            </a:fld>
            <a:endParaRPr lang="en-US"/>
          </a:p>
        </p:txBody>
      </p:sp>
      <p:sp>
        <p:nvSpPr>
          <p:cNvPr id="5" name="Footer Placeholder 4">
            <a:extLst>
              <a:ext uri="{FF2B5EF4-FFF2-40B4-BE49-F238E27FC236}">
                <a16:creationId xmlns:a16="http://schemas.microsoft.com/office/drawing/2014/main" id="{F9189914-219D-491E-08DA-758E10036D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78C0E8-A699-9FE8-543C-7A7BEAB6D3FE}"/>
              </a:ext>
            </a:extLst>
          </p:cNvPr>
          <p:cNvSpPr>
            <a:spLocks noGrp="1"/>
          </p:cNvSpPr>
          <p:nvPr>
            <p:ph type="sldNum" sz="quarter" idx="12"/>
          </p:nvPr>
        </p:nvSpPr>
        <p:spPr/>
        <p:txBody>
          <a:bodyPr/>
          <a:lstStyle/>
          <a:p>
            <a:fld id="{5CA06D6D-34DD-43EC-BF65-786F15D5CBBF}" type="slidenum">
              <a:rPr lang="en-US" smtClean="0"/>
              <a:t>‹#›</a:t>
            </a:fld>
            <a:endParaRPr lang="en-US"/>
          </a:p>
        </p:txBody>
      </p:sp>
    </p:spTree>
    <p:extLst>
      <p:ext uri="{BB962C8B-B14F-4D97-AF65-F5344CB8AC3E}">
        <p14:creationId xmlns:p14="http://schemas.microsoft.com/office/powerpoint/2010/main" val="747614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D42D0-5096-B3E2-AB37-63C8AC39AD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4CF159-3C7A-1BA4-4F96-F734653B61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1BEF20-720F-1F38-1DAC-33EE7373C8FF}"/>
              </a:ext>
            </a:extLst>
          </p:cNvPr>
          <p:cNvSpPr>
            <a:spLocks noGrp="1"/>
          </p:cNvSpPr>
          <p:nvPr>
            <p:ph type="dt" sz="half" idx="10"/>
          </p:nvPr>
        </p:nvSpPr>
        <p:spPr/>
        <p:txBody>
          <a:bodyPr/>
          <a:lstStyle/>
          <a:p>
            <a:fld id="{45CE279A-042B-4406-BFAF-EA5B4D4AD2C1}" type="datetimeFigureOut">
              <a:rPr lang="en-US" smtClean="0"/>
              <a:t>9/25/2023</a:t>
            </a:fld>
            <a:endParaRPr lang="en-US"/>
          </a:p>
        </p:txBody>
      </p:sp>
      <p:sp>
        <p:nvSpPr>
          <p:cNvPr id="5" name="Footer Placeholder 4">
            <a:extLst>
              <a:ext uri="{FF2B5EF4-FFF2-40B4-BE49-F238E27FC236}">
                <a16:creationId xmlns:a16="http://schemas.microsoft.com/office/drawing/2014/main" id="{2AA14565-340C-F418-44DE-432E9A3F4C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78C1E1-DE10-24DB-29BF-6161A32E292A}"/>
              </a:ext>
            </a:extLst>
          </p:cNvPr>
          <p:cNvSpPr>
            <a:spLocks noGrp="1"/>
          </p:cNvSpPr>
          <p:nvPr>
            <p:ph type="sldNum" sz="quarter" idx="12"/>
          </p:nvPr>
        </p:nvSpPr>
        <p:spPr/>
        <p:txBody>
          <a:bodyPr/>
          <a:lstStyle/>
          <a:p>
            <a:fld id="{5CA06D6D-34DD-43EC-BF65-786F15D5CBBF}" type="slidenum">
              <a:rPr lang="en-US" smtClean="0"/>
              <a:t>‹#›</a:t>
            </a:fld>
            <a:endParaRPr lang="en-US"/>
          </a:p>
        </p:txBody>
      </p:sp>
    </p:spTree>
    <p:extLst>
      <p:ext uri="{BB962C8B-B14F-4D97-AF65-F5344CB8AC3E}">
        <p14:creationId xmlns:p14="http://schemas.microsoft.com/office/powerpoint/2010/main" val="424898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041C2-E91A-1834-60EB-5DBB5BCAAA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F4C25F-14A8-EC24-5FB5-1F246868F2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4D66B4-BCAE-7FA1-5893-0366A1946A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4EB60C-9CE3-78E6-F065-EAF97DAA1C58}"/>
              </a:ext>
            </a:extLst>
          </p:cNvPr>
          <p:cNvSpPr>
            <a:spLocks noGrp="1"/>
          </p:cNvSpPr>
          <p:nvPr>
            <p:ph type="dt" sz="half" idx="10"/>
          </p:nvPr>
        </p:nvSpPr>
        <p:spPr/>
        <p:txBody>
          <a:bodyPr/>
          <a:lstStyle/>
          <a:p>
            <a:fld id="{45CE279A-042B-4406-BFAF-EA5B4D4AD2C1}" type="datetimeFigureOut">
              <a:rPr lang="en-US" smtClean="0"/>
              <a:t>9/25/2023</a:t>
            </a:fld>
            <a:endParaRPr lang="en-US"/>
          </a:p>
        </p:txBody>
      </p:sp>
      <p:sp>
        <p:nvSpPr>
          <p:cNvPr id="6" name="Footer Placeholder 5">
            <a:extLst>
              <a:ext uri="{FF2B5EF4-FFF2-40B4-BE49-F238E27FC236}">
                <a16:creationId xmlns:a16="http://schemas.microsoft.com/office/drawing/2014/main" id="{17436C8C-5C38-ABED-DBFB-F01EB2CFBF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0FB483-C0A7-2B85-BD09-E9CB70A6BD4D}"/>
              </a:ext>
            </a:extLst>
          </p:cNvPr>
          <p:cNvSpPr>
            <a:spLocks noGrp="1"/>
          </p:cNvSpPr>
          <p:nvPr>
            <p:ph type="sldNum" sz="quarter" idx="12"/>
          </p:nvPr>
        </p:nvSpPr>
        <p:spPr/>
        <p:txBody>
          <a:bodyPr/>
          <a:lstStyle/>
          <a:p>
            <a:fld id="{5CA06D6D-34DD-43EC-BF65-786F15D5CBBF}" type="slidenum">
              <a:rPr lang="en-US" smtClean="0"/>
              <a:t>‹#›</a:t>
            </a:fld>
            <a:endParaRPr lang="en-US"/>
          </a:p>
        </p:txBody>
      </p:sp>
    </p:spTree>
    <p:extLst>
      <p:ext uri="{BB962C8B-B14F-4D97-AF65-F5344CB8AC3E}">
        <p14:creationId xmlns:p14="http://schemas.microsoft.com/office/powerpoint/2010/main" val="4121511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B81A0-6560-A3EF-2200-BDAF8AD0B1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46AD62-7349-5FCE-EEF4-30BE66D259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C235B3-0D71-2A2F-60BF-58322D21D2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AC28DD-9A53-E57E-692E-F1A8E883B3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65A9FA-3B35-7A36-4551-6D690D9AE0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2F0BD1-D71A-6A08-71B6-C2A223AE95AB}"/>
              </a:ext>
            </a:extLst>
          </p:cNvPr>
          <p:cNvSpPr>
            <a:spLocks noGrp="1"/>
          </p:cNvSpPr>
          <p:nvPr>
            <p:ph type="dt" sz="half" idx="10"/>
          </p:nvPr>
        </p:nvSpPr>
        <p:spPr/>
        <p:txBody>
          <a:bodyPr/>
          <a:lstStyle/>
          <a:p>
            <a:fld id="{45CE279A-042B-4406-BFAF-EA5B4D4AD2C1}" type="datetimeFigureOut">
              <a:rPr lang="en-US" smtClean="0"/>
              <a:t>9/25/2023</a:t>
            </a:fld>
            <a:endParaRPr lang="en-US"/>
          </a:p>
        </p:txBody>
      </p:sp>
      <p:sp>
        <p:nvSpPr>
          <p:cNvPr id="8" name="Footer Placeholder 7">
            <a:extLst>
              <a:ext uri="{FF2B5EF4-FFF2-40B4-BE49-F238E27FC236}">
                <a16:creationId xmlns:a16="http://schemas.microsoft.com/office/drawing/2014/main" id="{DD32FE2E-A57D-A9FA-B125-F9D00C62D5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270445-3880-2A3C-6ADA-DF622F0797A4}"/>
              </a:ext>
            </a:extLst>
          </p:cNvPr>
          <p:cNvSpPr>
            <a:spLocks noGrp="1"/>
          </p:cNvSpPr>
          <p:nvPr>
            <p:ph type="sldNum" sz="quarter" idx="12"/>
          </p:nvPr>
        </p:nvSpPr>
        <p:spPr/>
        <p:txBody>
          <a:bodyPr/>
          <a:lstStyle/>
          <a:p>
            <a:fld id="{5CA06D6D-34DD-43EC-BF65-786F15D5CBBF}" type="slidenum">
              <a:rPr lang="en-US" smtClean="0"/>
              <a:t>‹#›</a:t>
            </a:fld>
            <a:endParaRPr lang="en-US"/>
          </a:p>
        </p:txBody>
      </p:sp>
    </p:spTree>
    <p:extLst>
      <p:ext uri="{BB962C8B-B14F-4D97-AF65-F5344CB8AC3E}">
        <p14:creationId xmlns:p14="http://schemas.microsoft.com/office/powerpoint/2010/main" val="2589916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A0BFF-EAC7-E74A-70A6-E0C5577EDA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2A32D3-E1AA-7F20-C799-75582251F961}"/>
              </a:ext>
            </a:extLst>
          </p:cNvPr>
          <p:cNvSpPr>
            <a:spLocks noGrp="1"/>
          </p:cNvSpPr>
          <p:nvPr>
            <p:ph type="dt" sz="half" idx="10"/>
          </p:nvPr>
        </p:nvSpPr>
        <p:spPr/>
        <p:txBody>
          <a:bodyPr/>
          <a:lstStyle/>
          <a:p>
            <a:fld id="{45CE279A-042B-4406-BFAF-EA5B4D4AD2C1}" type="datetimeFigureOut">
              <a:rPr lang="en-US" smtClean="0"/>
              <a:t>9/25/2023</a:t>
            </a:fld>
            <a:endParaRPr lang="en-US"/>
          </a:p>
        </p:txBody>
      </p:sp>
      <p:sp>
        <p:nvSpPr>
          <p:cNvPr id="4" name="Footer Placeholder 3">
            <a:extLst>
              <a:ext uri="{FF2B5EF4-FFF2-40B4-BE49-F238E27FC236}">
                <a16:creationId xmlns:a16="http://schemas.microsoft.com/office/drawing/2014/main" id="{3D885EBA-ECF3-0B7F-B08C-E375137C1D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0A00D4-DA3A-2FE2-B565-2200CEFFC7B8}"/>
              </a:ext>
            </a:extLst>
          </p:cNvPr>
          <p:cNvSpPr>
            <a:spLocks noGrp="1"/>
          </p:cNvSpPr>
          <p:nvPr>
            <p:ph type="sldNum" sz="quarter" idx="12"/>
          </p:nvPr>
        </p:nvSpPr>
        <p:spPr/>
        <p:txBody>
          <a:bodyPr/>
          <a:lstStyle/>
          <a:p>
            <a:fld id="{5CA06D6D-34DD-43EC-BF65-786F15D5CBBF}" type="slidenum">
              <a:rPr lang="en-US" smtClean="0"/>
              <a:t>‹#›</a:t>
            </a:fld>
            <a:endParaRPr lang="en-US"/>
          </a:p>
        </p:txBody>
      </p:sp>
    </p:spTree>
    <p:extLst>
      <p:ext uri="{BB962C8B-B14F-4D97-AF65-F5344CB8AC3E}">
        <p14:creationId xmlns:p14="http://schemas.microsoft.com/office/powerpoint/2010/main" val="786083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9E74D6-9D5D-441A-BC40-2C5EEB0A0BC8}"/>
              </a:ext>
            </a:extLst>
          </p:cNvPr>
          <p:cNvSpPr>
            <a:spLocks noGrp="1"/>
          </p:cNvSpPr>
          <p:nvPr>
            <p:ph type="dt" sz="half" idx="10"/>
          </p:nvPr>
        </p:nvSpPr>
        <p:spPr/>
        <p:txBody>
          <a:bodyPr/>
          <a:lstStyle/>
          <a:p>
            <a:fld id="{45CE279A-042B-4406-BFAF-EA5B4D4AD2C1}" type="datetimeFigureOut">
              <a:rPr lang="en-US" smtClean="0"/>
              <a:t>9/25/2023</a:t>
            </a:fld>
            <a:endParaRPr lang="en-US"/>
          </a:p>
        </p:txBody>
      </p:sp>
      <p:sp>
        <p:nvSpPr>
          <p:cNvPr id="3" name="Footer Placeholder 2">
            <a:extLst>
              <a:ext uri="{FF2B5EF4-FFF2-40B4-BE49-F238E27FC236}">
                <a16:creationId xmlns:a16="http://schemas.microsoft.com/office/drawing/2014/main" id="{6F9A6343-D30E-D501-A1C0-5F77BCA645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622DA9-7DE7-7AAC-565E-3C9757C8FEC9}"/>
              </a:ext>
            </a:extLst>
          </p:cNvPr>
          <p:cNvSpPr>
            <a:spLocks noGrp="1"/>
          </p:cNvSpPr>
          <p:nvPr>
            <p:ph type="sldNum" sz="quarter" idx="12"/>
          </p:nvPr>
        </p:nvSpPr>
        <p:spPr/>
        <p:txBody>
          <a:bodyPr/>
          <a:lstStyle/>
          <a:p>
            <a:fld id="{5CA06D6D-34DD-43EC-BF65-786F15D5CBBF}" type="slidenum">
              <a:rPr lang="en-US" smtClean="0"/>
              <a:t>‹#›</a:t>
            </a:fld>
            <a:endParaRPr lang="en-US"/>
          </a:p>
        </p:txBody>
      </p:sp>
    </p:spTree>
    <p:extLst>
      <p:ext uri="{BB962C8B-B14F-4D97-AF65-F5344CB8AC3E}">
        <p14:creationId xmlns:p14="http://schemas.microsoft.com/office/powerpoint/2010/main" val="2263816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E151E-CF13-5842-8007-77672542D9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9B73F5-03A6-0F33-84AE-51F3EBDA66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CB6013-09C6-1E77-C8E4-83778A3968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7CF096-5019-7916-F365-EE0773CDEE70}"/>
              </a:ext>
            </a:extLst>
          </p:cNvPr>
          <p:cNvSpPr>
            <a:spLocks noGrp="1"/>
          </p:cNvSpPr>
          <p:nvPr>
            <p:ph type="dt" sz="half" idx="10"/>
          </p:nvPr>
        </p:nvSpPr>
        <p:spPr/>
        <p:txBody>
          <a:bodyPr/>
          <a:lstStyle/>
          <a:p>
            <a:fld id="{45CE279A-042B-4406-BFAF-EA5B4D4AD2C1}" type="datetimeFigureOut">
              <a:rPr lang="en-US" smtClean="0"/>
              <a:t>9/25/2023</a:t>
            </a:fld>
            <a:endParaRPr lang="en-US"/>
          </a:p>
        </p:txBody>
      </p:sp>
      <p:sp>
        <p:nvSpPr>
          <p:cNvPr id="6" name="Footer Placeholder 5">
            <a:extLst>
              <a:ext uri="{FF2B5EF4-FFF2-40B4-BE49-F238E27FC236}">
                <a16:creationId xmlns:a16="http://schemas.microsoft.com/office/drawing/2014/main" id="{98CA7A75-BFC4-61A9-A69B-22BBD6F18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E6C691-7FD9-07CC-D641-7448F7AD7B40}"/>
              </a:ext>
            </a:extLst>
          </p:cNvPr>
          <p:cNvSpPr>
            <a:spLocks noGrp="1"/>
          </p:cNvSpPr>
          <p:nvPr>
            <p:ph type="sldNum" sz="quarter" idx="12"/>
          </p:nvPr>
        </p:nvSpPr>
        <p:spPr/>
        <p:txBody>
          <a:bodyPr/>
          <a:lstStyle/>
          <a:p>
            <a:fld id="{5CA06D6D-34DD-43EC-BF65-786F15D5CBBF}" type="slidenum">
              <a:rPr lang="en-US" smtClean="0"/>
              <a:t>‹#›</a:t>
            </a:fld>
            <a:endParaRPr lang="en-US"/>
          </a:p>
        </p:txBody>
      </p:sp>
    </p:spTree>
    <p:extLst>
      <p:ext uri="{BB962C8B-B14F-4D97-AF65-F5344CB8AC3E}">
        <p14:creationId xmlns:p14="http://schemas.microsoft.com/office/powerpoint/2010/main" val="3503156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5ECAD-B2F8-BC0E-C331-5386A462F6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BCCE2D-48C8-E26A-79EF-EF320A78E0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F288B3-7789-41DE-DF8B-83762A4253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BACE2B-B067-776B-3270-D844DC96DAF9}"/>
              </a:ext>
            </a:extLst>
          </p:cNvPr>
          <p:cNvSpPr>
            <a:spLocks noGrp="1"/>
          </p:cNvSpPr>
          <p:nvPr>
            <p:ph type="dt" sz="half" idx="10"/>
          </p:nvPr>
        </p:nvSpPr>
        <p:spPr/>
        <p:txBody>
          <a:bodyPr/>
          <a:lstStyle/>
          <a:p>
            <a:fld id="{45CE279A-042B-4406-BFAF-EA5B4D4AD2C1}" type="datetimeFigureOut">
              <a:rPr lang="en-US" smtClean="0"/>
              <a:t>9/25/2023</a:t>
            </a:fld>
            <a:endParaRPr lang="en-US"/>
          </a:p>
        </p:txBody>
      </p:sp>
      <p:sp>
        <p:nvSpPr>
          <p:cNvPr id="6" name="Footer Placeholder 5">
            <a:extLst>
              <a:ext uri="{FF2B5EF4-FFF2-40B4-BE49-F238E27FC236}">
                <a16:creationId xmlns:a16="http://schemas.microsoft.com/office/drawing/2014/main" id="{F34A49A7-D766-75B6-B645-272A205F6E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CF9747-D9E4-6E79-99D7-552D5686D5F0}"/>
              </a:ext>
            </a:extLst>
          </p:cNvPr>
          <p:cNvSpPr>
            <a:spLocks noGrp="1"/>
          </p:cNvSpPr>
          <p:nvPr>
            <p:ph type="sldNum" sz="quarter" idx="12"/>
          </p:nvPr>
        </p:nvSpPr>
        <p:spPr/>
        <p:txBody>
          <a:bodyPr/>
          <a:lstStyle/>
          <a:p>
            <a:fld id="{5CA06D6D-34DD-43EC-BF65-786F15D5CBBF}" type="slidenum">
              <a:rPr lang="en-US" smtClean="0"/>
              <a:t>‹#›</a:t>
            </a:fld>
            <a:endParaRPr lang="en-US"/>
          </a:p>
        </p:txBody>
      </p:sp>
    </p:spTree>
    <p:extLst>
      <p:ext uri="{BB962C8B-B14F-4D97-AF65-F5344CB8AC3E}">
        <p14:creationId xmlns:p14="http://schemas.microsoft.com/office/powerpoint/2010/main" val="2625469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BDBDD7-BCD3-B038-C5FA-9D01C5C90C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369DBF-EDF5-CDA7-9E80-970F3AFA31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82C2B9-4192-F0FA-2F3B-993306553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E279A-042B-4406-BFAF-EA5B4D4AD2C1}" type="datetimeFigureOut">
              <a:rPr lang="en-US" smtClean="0"/>
              <a:t>9/25/2023</a:t>
            </a:fld>
            <a:endParaRPr lang="en-US"/>
          </a:p>
        </p:txBody>
      </p:sp>
      <p:sp>
        <p:nvSpPr>
          <p:cNvPr id="5" name="Footer Placeholder 4">
            <a:extLst>
              <a:ext uri="{FF2B5EF4-FFF2-40B4-BE49-F238E27FC236}">
                <a16:creationId xmlns:a16="http://schemas.microsoft.com/office/drawing/2014/main" id="{060E5243-66E7-32E3-3751-8A1FF8E997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AFAACE-AAB9-DEEC-AC42-321DF77575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A06D6D-34DD-43EC-BF65-786F15D5CBBF}" type="slidenum">
              <a:rPr lang="en-US" smtClean="0"/>
              <a:t>‹#›</a:t>
            </a:fld>
            <a:endParaRPr lang="en-US"/>
          </a:p>
        </p:txBody>
      </p:sp>
    </p:spTree>
    <p:extLst>
      <p:ext uri="{BB962C8B-B14F-4D97-AF65-F5344CB8AC3E}">
        <p14:creationId xmlns:p14="http://schemas.microsoft.com/office/powerpoint/2010/main" val="2382673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mass.gov/nextgen-career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Deval.Raval@mass.gov" TargetMode="External"/><Relationship Id="rId2" Type="http://schemas.openxmlformats.org/officeDocument/2006/relationships/hyperlink" Target="mailto:Cheryl.A.Barraclough@mass.gov" TargetMode="External"/><Relationship Id="rId1" Type="http://schemas.openxmlformats.org/officeDocument/2006/relationships/slideLayout" Target="../slideLayouts/slideLayout2.xml"/><Relationship Id="rId4" Type="http://schemas.openxmlformats.org/officeDocument/2006/relationships/hyperlink" Target="mailto:Krista.E.Digregorio@mass.gov"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pdiniz@fcsn.org"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42190-9AFA-B2C3-B2EF-D7BCAC524E4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B00E564-9477-032D-601D-DA7702218E0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8267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E7202-AEE3-4A8D-BA0C-C1361B9F397C}"/>
              </a:ext>
            </a:extLst>
          </p:cNvPr>
          <p:cNvSpPr>
            <a:spLocks noGrp="1"/>
          </p:cNvSpPr>
          <p:nvPr>
            <p:ph type="title"/>
          </p:nvPr>
        </p:nvSpPr>
        <p:spPr/>
        <p:txBody>
          <a:bodyPr/>
          <a:lstStyle/>
          <a:p>
            <a:r>
              <a:rPr lang="en-US" dirty="0" err="1"/>
              <a:t>Funções</a:t>
            </a:r>
            <a:r>
              <a:rPr lang="en-US" dirty="0"/>
              <a:t> </a:t>
            </a:r>
            <a:r>
              <a:rPr lang="en-US" dirty="0" err="1"/>
              <a:t>na</a:t>
            </a:r>
            <a:r>
              <a:rPr lang="en-US" dirty="0"/>
              <a:t> Equipe do </a:t>
            </a:r>
            <a:r>
              <a:rPr lang="en-US" dirty="0" err="1"/>
              <a:t>Carreiras</a:t>
            </a:r>
            <a:r>
              <a:rPr lang="en-US" dirty="0"/>
              <a:t> NextGen:</a:t>
            </a:r>
          </a:p>
        </p:txBody>
      </p:sp>
      <p:sp>
        <p:nvSpPr>
          <p:cNvPr id="3" name="Content Placeholder 2">
            <a:extLst>
              <a:ext uri="{FF2B5EF4-FFF2-40B4-BE49-F238E27FC236}">
                <a16:creationId xmlns:a16="http://schemas.microsoft.com/office/drawing/2014/main" id="{C8A716CA-C7A5-41C1-8304-049BCCB8DF1B}"/>
              </a:ext>
            </a:extLst>
          </p:cNvPr>
          <p:cNvSpPr>
            <a:spLocks noGrp="1"/>
          </p:cNvSpPr>
          <p:nvPr>
            <p:ph idx="1"/>
          </p:nvPr>
        </p:nvSpPr>
        <p:spPr/>
        <p:txBody>
          <a:bodyPr>
            <a:normAutofit/>
          </a:bodyPr>
          <a:lstStyle/>
          <a:p>
            <a:pPr marL="0" indent="0">
              <a:buNone/>
            </a:pPr>
            <a:endParaRPr lang="en-US" b="1" dirty="0"/>
          </a:p>
          <a:p>
            <a:pPr marL="0" indent="0">
              <a:buNone/>
            </a:pPr>
            <a:r>
              <a:rPr lang="en-US" dirty="0" err="1"/>
              <a:t>Supervisores</a:t>
            </a:r>
            <a:r>
              <a:rPr lang="en-US" dirty="0"/>
              <a:t> (Supervisors) </a:t>
            </a:r>
          </a:p>
          <a:p>
            <a:pPr marL="0" indent="0">
              <a:buNone/>
            </a:pPr>
            <a:r>
              <a:rPr lang="en-US" dirty="0"/>
              <a:t>Mentor </a:t>
            </a:r>
            <a:r>
              <a:rPr lang="en-US" dirty="0" err="1"/>
              <a:t>Jovem</a:t>
            </a:r>
            <a:r>
              <a:rPr lang="en-US" dirty="0"/>
              <a:t> (Peer Mentor) </a:t>
            </a:r>
          </a:p>
          <a:p>
            <a:pPr marL="0" indent="0">
              <a:buNone/>
            </a:pPr>
            <a:r>
              <a:rPr lang="en-US" dirty="0" err="1"/>
              <a:t>Parceiro</a:t>
            </a:r>
            <a:r>
              <a:rPr lang="en-US" dirty="0"/>
              <a:t> Familiar (Family Partner)</a:t>
            </a:r>
          </a:p>
          <a:p>
            <a:pPr marL="0" indent="0">
              <a:buNone/>
            </a:pPr>
            <a:r>
              <a:rPr lang="en-US" dirty="0" err="1"/>
              <a:t>Conselheiro</a:t>
            </a:r>
            <a:r>
              <a:rPr lang="en-US" dirty="0"/>
              <a:t> de </a:t>
            </a:r>
            <a:r>
              <a:rPr lang="en-US" dirty="0" err="1"/>
              <a:t>Carreira</a:t>
            </a:r>
            <a:r>
              <a:rPr lang="en-US" dirty="0"/>
              <a:t> (Career Counselor)</a:t>
            </a:r>
          </a:p>
          <a:p>
            <a:pPr marL="0" indent="0">
              <a:buNone/>
            </a:pPr>
            <a:r>
              <a:rPr lang="en-US" dirty="0" err="1"/>
              <a:t>Especialista</a:t>
            </a:r>
            <a:r>
              <a:rPr lang="en-US" dirty="0"/>
              <a:t> </a:t>
            </a:r>
            <a:r>
              <a:rPr lang="en-US" dirty="0" err="1"/>
              <a:t>em</a:t>
            </a:r>
            <a:r>
              <a:rPr lang="en-US" dirty="0"/>
              <a:t> Sucesso no </a:t>
            </a:r>
            <a:r>
              <a:rPr lang="en-US" dirty="0" err="1"/>
              <a:t>Emprego</a:t>
            </a:r>
            <a:r>
              <a:rPr lang="en-US" dirty="0"/>
              <a:t> (Employment Success Specialist)</a:t>
            </a:r>
          </a:p>
          <a:p>
            <a:pPr marL="0" indent="0">
              <a:buNone/>
            </a:pPr>
            <a:r>
              <a:rPr lang="en-US" dirty="0" err="1"/>
              <a:t>Conselheiro</a:t>
            </a:r>
            <a:r>
              <a:rPr lang="en-US" dirty="0"/>
              <a:t> de </a:t>
            </a:r>
            <a:r>
              <a:rPr lang="en-US" dirty="0" err="1"/>
              <a:t>Benefícios</a:t>
            </a:r>
            <a:r>
              <a:rPr lang="en-US" dirty="0"/>
              <a:t> (Benefits Counselor)</a:t>
            </a:r>
          </a:p>
          <a:p>
            <a:pPr marL="0" indent="0">
              <a:buNone/>
            </a:pPr>
            <a:r>
              <a:rPr lang="en-US" dirty="0" err="1"/>
              <a:t>Função</a:t>
            </a:r>
            <a:r>
              <a:rPr lang="en-US" dirty="0"/>
              <a:t> de </a:t>
            </a:r>
            <a:r>
              <a:rPr lang="en-US" dirty="0" err="1"/>
              <a:t>Conselheiro</a:t>
            </a:r>
            <a:r>
              <a:rPr lang="en-US" dirty="0"/>
              <a:t> </a:t>
            </a:r>
            <a:r>
              <a:rPr lang="en-US" dirty="0" err="1"/>
              <a:t>Especializado</a:t>
            </a:r>
            <a:r>
              <a:rPr lang="en-US" dirty="0"/>
              <a:t> (Specialty Counselor role) </a:t>
            </a:r>
          </a:p>
          <a:p>
            <a:pPr marL="0" indent="0">
              <a:buNone/>
            </a:pPr>
            <a:endParaRPr lang="en-US" dirty="0"/>
          </a:p>
        </p:txBody>
      </p:sp>
      <p:sp>
        <p:nvSpPr>
          <p:cNvPr id="4" name="Slide Number Placeholder 3">
            <a:extLst>
              <a:ext uri="{FF2B5EF4-FFF2-40B4-BE49-F238E27FC236}">
                <a16:creationId xmlns:a16="http://schemas.microsoft.com/office/drawing/2014/main" id="{5C693A32-762A-4B3D-BE77-1F8470D45BA1}"/>
              </a:ext>
            </a:extLst>
          </p:cNvPr>
          <p:cNvSpPr>
            <a:spLocks noGrp="1"/>
          </p:cNvSpPr>
          <p:nvPr>
            <p:ph type="sldNum" sz="quarter" idx="12"/>
          </p:nvPr>
        </p:nvSpPr>
        <p:spPr/>
        <p:txBody>
          <a:bodyPr/>
          <a:lstStyle/>
          <a:p>
            <a:fld id="{7BA8D03B-56A2-D741-8925-A5BDB0E253A2}" type="slidenum">
              <a:rPr lang="en-US" smtClean="0"/>
              <a:t>10</a:t>
            </a:fld>
            <a:endParaRPr lang="en-US"/>
          </a:p>
        </p:txBody>
      </p:sp>
    </p:spTree>
    <p:extLst>
      <p:ext uri="{BB962C8B-B14F-4D97-AF65-F5344CB8AC3E}">
        <p14:creationId xmlns:p14="http://schemas.microsoft.com/office/powerpoint/2010/main" val="793339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10F0B5E-C2E5-53E8-1BB6-AB1CBE83380C}"/>
              </a:ext>
            </a:extLst>
          </p:cNvPr>
          <p:cNvGraphicFramePr>
            <a:graphicFrameLocks noGrp="1"/>
          </p:cNvGraphicFramePr>
          <p:nvPr>
            <p:extLst>
              <p:ext uri="{D42A27DB-BD31-4B8C-83A1-F6EECF244321}">
                <p14:modId xmlns:p14="http://schemas.microsoft.com/office/powerpoint/2010/main" val="1038989763"/>
              </p:ext>
            </p:extLst>
          </p:nvPr>
        </p:nvGraphicFramePr>
        <p:xfrm>
          <a:off x="1071846" y="1053737"/>
          <a:ext cx="10048308" cy="5894702"/>
        </p:xfrm>
        <a:graphic>
          <a:graphicData uri="http://schemas.openxmlformats.org/drawingml/2006/table">
            <a:tbl>
              <a:tblPr firstRow="1" bandRow="1">
                <a:solidFill>
                  <a:schemeClr val="bg1">
                    <a:lumMod val="95000"/>
                  </a:schemeClr>
                </a:solidFill>
                <a:tableStyleId>{21E4AEA4-8DFA-4A89-87EB-49C32662AFE0}</a:tableStyleId>
              </a:tblPr>
              <a:tblGrid>
                <a:gridCol w="5383151">
                  <a:extLst>
                    <a:ext uri="{9D8B030D-6E8A-4147-A177-3AD203B41FA5}">
                      <a16:colId xmlns:a16="http://schemas.microsoft.com/office/drawing/2014/main" val="2410121531"/>
                    </a:ext>
                  </a:extLst>
                </a:gridCol>
                <a:gridCol w="4665157">
                  <a:extLst>
                    <a:ext uri="{9D8B030D-6E8A-4147-A177-3AD203B41FA5}">
                      <a16:colId xmlns:a16="http://schemas.microsoft.com/office/drawing/2014/main" val="3247891913"/>
                    </a:ext>
                  </a:extLst>
                </a:gridCol>
              </a:tblGrid>
              <a:tr h="1162040">
                <a:tc>
                  <a:txBody>
                    <a:bodyPr/>
                    <a:lstStyle/>
                    <a:p>
                      <a:endParaRPr lang="en-US" sz="2200" b="0" cap="none" spc="0" dirty="0">
                        <a:solidFill>
                          <a:schemeClr val="bg1"/>
                        </a:solidFill>
                      </a:endParaRPr>
                    </a:p>
                    <a:p>
                      <a:r>
                        <a:rPr lang="en-US" sz="2200" b="0" cap="none" spc="0" dirty="0">
                          <a:solidFill>
                            <a:schemeClr val="bg1"/>
                          </a:solidFill>
                        </a:rPr>
                        <a:t>No </a:t>
                      </a:r>
                      <a:r>
                        <a:rPr lang="en-US" sz="2200" b="0" cap="none" spc="0" dirty="0" err="1">
                          <a:solidFill>
                            <a:schemeClr val="bg1"/>
                          </a:solidFill>
                        </a:rPr>
                        <a:t>modelo</a:t>
                      </a:r>
                      <a:r>
                        <a:rPr lang="en-US" sz="2200" b="0" cap="none" spc="0" dirty="0">
                          <a:solidFill>
                            <a:schemeClr val="bg1"/>
                          </a:solidFill>
                        </a:rPr>
                        <a:t> de </a:t>
                      </a:r>
                      <a:r>
                        <a:rPr lang="en-US" sz="2200" b="0" cap="none" spc="0" dirty="0" err="1">
                          <a:solidFill>
                            <a:schemeClr val="bg1"/>
                          </a:solidFill>
                        </a:rPr>
                        <a:t>Reabilitação</a:t>
                      </a:r>
                      <a:r>
                        <a:rPr lang="en-US" sz="2200" b="0" cap="none" spc="0" dirty="0">
                          <a:solidFill>
                            <a:schemeClr val="bg1"/>
                          </a:solidFill>
                        </a:rPr>
                        <a:t> </a:t>
                      </a:r>
                      <a:r>
                        <a:rPr lang="en-US" sz="2200" b="0" cap="none" spc="0" dirty="0" err="1">
                          <a:solidFill>
                            <a:schemeClr val="bg1"/>
                          </a:solidFill>
                        </a:rPr>
                        <a:t>Vocacional</a:t>
                      </a:r>
                      <a:r>
                        <a:rPr lang="en-US" sz="2200" b="0" cap="none" spc="0" dirty="0">
                          <a:solidFill>
                            <a:schemeClr val="bg1"/>
                          </a:solidFill>
                        </a:rPr>
                        <a:t> (VR) da </a:t>
                      </a:r>
                      <a:r>
                        <a:rPr lang="en-US" sz="2200" b="0" cap="none" spc="0" dirty="0" err="1">
                          <a:solidFill>
                            <a:schemeClr val="bg1"/>
                          </a:solidFill>
                        </a:rPr>
                        <a:t>Comissão</a:t>
                      </a:r>
                      <a:r>
                        <a:rPr lang="en-US" sz="2200" b="0" cap="none" spc="0" dirty="0">
                          <a:solidFill>
                            <a:schemeClr val="bg1"/>
                          </a:solidFill>
                        </a:rPr>
                        <a:t> de </a:t>
                      </a:r>
                      <a:r>
                        <a:rPr lang="en-US" sz="2200" b="0" cap="none" spc="0" dirty="0" err="1">
                          <a:solidFill>
                            <a:schemeClr val="bg1"/>
                          </a:solidFill>
                        </a:rPr>
                        <a:t>Reabilitação</a:t>
                      </a:r>
                      <a:r>
                        <a:rPr lang="en-US" sz="2200" b="0" cap="none" spc="0" dirty="0">
                          <a:solidFill>
                            <a:schemeClr val="bg1"/>
                          </a:solidFill>
                        </a:rPr>
                        <a:t> de MA (MRC):</a:t>
                      </a:r>
                    </a:p>
                    <a:p>
                      <a:endParaRPr lang="en-US" sz="2200" b="0" cap="none" spc="0" dirty="0">
                        <a:solidFill>
                          <a:schemeClr val="bg1"/>
                        </a:solidFill>
                      </a:endParaRPr>
                    </a:p>
                  </a:txBody>
                  <a:tcPr marL="123872" marR="123872" marT="123872" marB="61936" anchor="ctr">
                    <a:lnL w="12700" cmpd="sng">
                      <a:noFill/>
                    </a:lnL>
                    <a:lnR w="12700" cmpd="sng">
                      <a:noFill/>
                    </a:lnR>
                    <a:lnT w="19050" cap="flat" cmpd="sng" algn="ctr">
                      <a:noFill/>
                      <a:prstDash val="solid"/>
                    </a:lnT>
                    <a:lnB w="38100" cmpd="sng">
                      <a:noFill/>
                    </a:lnB>
                    <a:solidFill>
                      <a:schemeClr val="accent2"/>
                    </a:solidFill>
                  </a:tcPr>
                </a:tc>
                <a:tc>
                  <a:txBody>
                    <a:bodyPr/>
                    <a:lstStyle/>
                    <a:p>
                      <a:r>
                        <a:rPr lang="en-US" sz="2200" b="0" cap="none" spc="0" dirty="0">
                          <a:solidFill>
                            <a:schemeClr val="bg1"/>
                          </a:solidFill>
                        </a:rPr>
                        <a:t>No </a:t>
                      </a:r>
                      <a:r>
                        <a:rPr lang="en-US" sz="2200" b="0" cap="none" spc="0" dirty="0" err="1">
                          <a:solidFill>
                            <a:schemeClr val="bg1"/>
                          </a:solidFill>
                        </a:rPr>
                        <a:t>modelo</a:t>
                      </a:r>
                      <a:r>
                        <a:rPr lang="en-US" sz="2200" b="0" cap="none" spc="0" dirty="0">
                          <a:solidFill>
                            <a:schemeClr val="bg1"/>
                          </a:solidFill>
                        </a:rPr>
                        <a:t> do </a:t>
                      </a:r>
                      <a:r>
                        <a:rPr lang="en-US" sz="2200" b="0" cap="none" spc="0" dirty="0" err="1">
                          <a:solidFill>
                            <a:schemeClr val="bg1"/>
                          </a:solidFill>
                        </a:rPr>
                        <a:t>Carreiras</a:t>
                      </a:r>
                      <a:r>
                        <a:rPr lang="en-US" sz="2200" b="0" cap="none" spc="0" dirty="0">
                          <a:solidFill>
                            <a:schemeClr val="bg1"/>
                          </a:solidFill>
                        </a:rPr>
                        <a:t> NextGen –MRC:</a:t>
                      </a:r>
                    </a:p>
                  </a:txBody>
                  <a:tcPr marL="123872" marR="123872" marT="123872" marB="61936" anchor="ctr">
                    <a:lnL w="12700" cmpd="sng">
                      <a:noFill/>
                    </a:lnL>
                    <a:lnR w="12700" cmpd="sng">
                      <a:noFill/>
                    </a:lnR>
                    <a:lnT w="19050" cap="flat" cmpd="sng" algn="ctr">
                      <a:noFill/>
                      <a:prstDash val="solid"/>
                    </a:lnT>
                    <a:lnB w="38100" cmpd="sng">
                      <a:noFill/>
                    </a:lnB>
                    <a:solidFill>
                      <a:schemeClr val="accent2"/>
                    </a:solidFill>
                  </a:tcPr>
                </a:tc>
                <a:extLst>
                  <a:ext uri="{0D108BD9-81ED-4DB2-BD59-A6C34878D82A}">
                    <a16:rowId xmlns:a16="http://schemas.microsoft.com/office/drawing/2014/main" val="2726680936"/>
                  </a:ext>
                </a:extLst>
              </a:tr>
              <a:tr h="11739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cap="none" spc="0" dirty="0">
                          <a:solidFill>
                            <a:schemeClr val="tx1"/>
                          </a:solidFill>
                        </a:rPr>
                        <a:t>O </a:t>
                      </a:r>
                      <a:r>
                        <a:rPr lang="en-US" sz="1600" b="0" cap="none" spc="0" dirty="0" err="1">
                          <a:solidFill>
                            <a:schemeClr val="tx1"/>
                          </a:solidFill>
                        </a:rPr>
                        <a:t>conselheiro</a:t>
                      </a:r>
                      <a:r>
                        <a:rPr lang="en-US" sz="1600" b="0" cap="none" spc="0" dirty="0">
                          <a:solidFill>
                            <a:schemeClr val="tx1"/>
                          </a:solidFill>
                        </a:rPr>
                        <a:t> do VR </a:t>
                      </a:r>
                      <a:r>
                        <a:rPr lang="en-US" sz="1600" b="0" cap="none" spc="0" dirty="0" err="1">
                          <a:solidFill>
                            <a:schemeClr val="tx1"/>
                          </a:solidFill>
                        </a:rPr>
                        <a:t>trabalha</a:t>
                      </a:r>
                      <a:r>
                        <a:rPr lang="en-US" sz="1600" b="0" cap="none" spc="0" dirty="0">
                          <a:solidFill>
                            <a:schemeClr val="tx1"/>
                          </a:solidFill>
                        </a:rPr>
                        <a:t> </a:t>
                      </a:r>
                      <a:r>
                        <a:rPr lang="en-US" sz="1600" b="0" cap="none" spc="0" dirty="0" err="1">
                          <a:solidFill>
                            <a:schemeClr val="tx1"/>
                          </a:solidFill>
                        </a:rPr>
                        <a:t>principalmente</a:t>
                      </a:r>
                      <a:r>
                        <a:rPr lang="en-US" sz="1600" b="0" cap="none" spc="0" dirty="0">
                          <a:solidFill>
                            <a:schemeClr val="tx1"/>
                          </a:solidFill>
                        </a:rPr>
                        <a:t> </a:t>
                      </a:r>
                      <a:r>
                        <a:rPr lang="en-US" sz="1600" b="0" cap="none" spc="0" dirty="0" err="1">
                          <a:solidFill>
                            <a:schemeClr val="tx1"/>
                          </a:solidFill>
                        </a:rPr>
                        <a:t>individualmente</a:t>
                      </a:r>
                      <a:r>
                        <a:rPr lang="en-US" sz="1600" b="0" cap="none" spc="0" dirty="0">
                          <a:solidFill>
                            <a:schemeClr val="tx1"/>
                          </a:solidFill>
                        </a:rPr>
                        <a:t> (1:1) com o </a:t>
                      </a:r>
                      <a:r>
                        <a:rPr lang="en-US" sz="1600" b="0" cap="none" spc="0" dirty="0" err="1">
                          <a:solidFill>
                            <a:schemeClr val="tx1"/>
                          </a:solidFill>
                        </a:rPr>
                        <a:t>Jovem</a:t>
                      </a:r>
                      <a:r>
                        <a:rPr lang="en-US" sz="1600" b="0" cap="none" spc="0" dirty="0">
                          <a:solidFill>
                            <a:schemeClr val="tx1"/>
                          </a:solidFill>
                        </a:rPr>
                        <a:t> </a:t>
                      </a:r>
                      <a:r>
                        <a:rPr lang="en-US" sz="1600" b="0" cap="none" spc="0" dirty="0" err="1">
                          <a:solidFill>
                            <a:schemeClr val="tx1"/>
                          </a:solidFill>
                        </a:rPr>
                        <a:t>adulto</a:t>
                      </a:r>
                      <a:r>
                        <a:rPr lang="en-US" sz="1600" b="0" cap="none" spc="0" dirty="0">
                          <a:solidFill>
                            <a:schemeClr val="tx1"/>
                          </a:solidFill>
                        </a:rPr>
                        <a:t> e faz </a:t>
                      </a:r>
                      <a:r>
                        <a:rPr lang="en-US" sz="1600" b="0" cap="none" spc="0" dirty="0" err="1">
                          <a:solidFill>
                            <a:schemeClr val="tx1"/>
                          </a:solidFill>
                        </a:rPr>
                        <a:t>parceria</a:t>
                      </a:r>
                      <a:r>
                        <a:rPr lang="en-US" sz="1600" b="0" cap="none" spc="0" dirty="0">
                          <a:solidFill>
                            <a:schemeClr val="tx1"/>
                          </a:solidFill>
                        </a:rPr>
                        <a:t> com outros </a:t>
                      </a:r>
                      <a:r>
                        <a:rPr lang="en-US" sz="1600" b="0" cap="none" spc="0" dirty="0" err="1">
                          <a:solidFill>
                            <a:schemeClr val="tx1"/>
                          </a:solidFill>
                        </a:rPr>
                        <a:t>recursos</a:t>
                      </a:r>
                      <a:r>
                        <a:rPr lang="en-US" sz="1600" b="0" cap="none" spc="0" dirty="0">
                          <a:solidFill>
                            <a:schemeClr val="tx1"/>
                          </a:solidFill>
                        </a:rPr>
                        <a:t>.</a:t>
                      </a:r>
                    </a:p>
                  </a:txBody>
                  <a:tcPr marL="123872" marR="123872" marT="123872" marB="61936">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cap="none" spc="0" dirty="0">
                          <a:solidFill>
                            <a:schemeClr val="tx1"/>
                          </a:solidFill>
                        </a:rPr>
                        <a:t>O </a:t>
                      </a:r>
                      <a:r>
                        <a:rPr lang="en-US" sz="1600" b="0" cap="none" spc="0" dirty="0" err="1">
                          <a:solidFill>
                            <a:schemeClr val="tx1"/>
                          </a:solidFill>
                        </a:rPr>
                        <a:t>Jovem</a:t>
                      </a:r>
                      <a:r>
                        <a:rPr lang="en-US" sz="1600" b="0" cap="none" spc="0" dirty="0">
                          <a:solidFill>
                            <a:schemeClr val="tx1"/>
                          </a:solidFill>
                        </a:rPr>
                        <a:t> </a:t>
                      </a:r>
                      <a:r>
                        <a:rPr lang="en-US" sz="1600" b="0" cap="none" spc="0" dirty="0" err="1">
                          <a:solidFill>
                            <a:schemeClr val="tx1"/>
                          </a:solidFill>
                        </a:rPr>
                        <a:t>adulto</a:t>
                      </a:r>
                      <a:r>
                        <a:rPr lang="en-US" sz="1600" b="0" cap="none" spc="0" dirty="0">
                          <a:solidFill>
                            <a:schemeClr val="tx1"/>
                          </a:solidFill>
                        </a:rPr>
                        <a:t> </a:t>
                      </a:r>
                      <a:r>
                        <a:rPr lang="en-US" sz="1600" b="0" cap="none" spc="0" dirty="0" err="1">
                          <a:solidFill>
                            <a:schemeClr val="tx1"/>
                          </a:solidFill>
                        </a:rPr>
                        <a:t>trabalha</a:t>
                      </a:r>
                      <a:r>
                        <a:rPr lang="en-US" sz="1600" b="0" cap="none" spc="0" dirty="0">
                          <a:solidFill>
                            <a:schemeClr val="tx1"/>
                          </a:solidFill>
                        </a:rPr>
                        <a:t> com </a:t>
                      </a:r>
                      <a:r>
                        <a:rPr lang="en-US" sz="1600" b="0" cap="none" spc="0" dirty="0" err="1">
                          <a:solidFill>
                            <a:schemeClr val="tx1"/>
                          </a:solidFill>
                        </a:rPr>
                        <a:t>uma</a:t>
                      </a:r>
                      <a:r>
                        <a:rPr lang="en-US" sz="1600" b="0" cap="none" spc="0" dirty="0">
                          <a:solidFill>
                            <a:schemeClr val="tx1"/>
                          </a:solidFill>
                        </a:rPr>
                        <a:t> equipe NextGen, </a:t>
                      </a:r>
                      <a:r>
                        <a:rPr lang="en-US" sz="1600" b="0" cap="none" spc="0" dirty="0" err="1">
                          <a:solidFill>
                            <a:schemeClr val="tx1"/>
                          </a:solidFill>
                        </a:rPr>
                        <a:t>incluindo</a:t>
                      </a:r>
                      <a:r>
                        <a:rPr lang="en-US" sz="1600" b="0" cap="none" spc="0" dirty="0">
                          <a:solidFill>
                            <a:schemeClr val="tx1"/>
                          </a:solidFill>
                        </a:rPr>
                        <a:t> o </a:t>
                      </a:r>
                      <a:r>
                        <a:rPr lang="en-US" sz="1600" b="0" cap="none" spc="0" dirty="0" err="1">
                          <a:solidFill>
                            <a:schemeClr val="tx1"/>
                          </a:solidFill>
                        </a:rPr>
                        <a:t>Conselheiro</a:t>
                      </a:r>
                      <a:r>
                        <a:rPr lang="en-US" sz="1600" b="0" cap="none" spc="0" dirty="0">
                          <a:solidFill>
                            <a:schemeClr val="tx1"/>
                          </a:solidFill>
                        </a:rPr>
                        <a:t> de </a:t>
                      </a:r>
                      <a:r>
                        <a:rPr lang="en-US" sz="1600" b="0" cap="none" spc="0" dirty="0" err="1">
                          <a:solidFill>
                            <a:schemeClr val="tx1"/>
                          </a:solidFill>
                        </a:rPr>
                        <a:t>Carreira</a:t>
                      </a:r>
                      <a:r>
                        <a:rPr lang="en-US" sz="1600" b="0" cap="none" spc="0" dirty="0">
                          <a:solidFill>
                            <a:schemeClr val="tx1"/>
                          </a:solidFill>
                        </a:rPr>
                        <a:t>, o </a:t>
                      </a:r>
                      <a:r>
                        <a:rPr lang="en-US" sz="1600" b="0" cap="none" spc="0" dirty="0" err="1">
                          <a:solidFill>
                            <a:schemeClr val="tx1"/>
                          </a:solidFill>
                        </a:rPr>
                        <a:t>Especialista</a:t>
                      </a:r>
                      <a:r>
                        <a:rPr lang="en-US" sz="1600" b="0" cap="none" spc="0" dirty="0">
                          <a:solidFill>
                            <a:schemeClr val="tx1"/>
                          </a:solidFill>
                        </a:rPr>
                        <a:t> </a:t>
                      </a:r>
                      <a:r>
                        <a:rPr lang="en-US" sz="1600" b="0" cap="none" spc="0" dirty="0" err="1">
                          <a:solidFill>
                            <a:schemeClr val="tx1"/>
                          </a:solidFill>
                        </a:rPr>
                        <a:t>em</a:t>
                      </a:r>
                      <a:r>
                        <a:rPr lang="en-US" sz="1600" b="0" cap="none" spc="0" dirty="0">
                          <a:solidFill>
                            <a:schemeClr val="tx1"/>
                          </a:solidFill>
                        </a:rPr>
                        <a:t> </a:t>
                      </a:r>
                      <a:r>
                        <a:rPr lang="en-US" sz="1600" b="0" cap="none" spc="0" dirty="0" err="1">
                          <a:solidFill>
                            <a:schemeClr val="tx1"/>
                          </a:solidFill>
                        </a:rPr>
                        <a:t>Emprego</a:t>
                      </a:r>
                      <a:r>
                        <a:rPr lang="en-US" sz="1600" b="0" cap="none" spc="0" dirty="0">
                          <a:solidFill>
                            <a:schemeClr val="tx1"/>
                          </a:solidFill>
                        </a:rPr>
                        <a:t>, o Mentor </a:t>
                      </a:r>
                      <a:r>
                        <a:rPr lang="en-US" sz="1600" b="0" cap="none" spc="0" dirty="0" err="1">
                          <a:solidFill>
                            <a:schemeClr val="tx1"/>
                          </a:solidFill>
                        </a:rPr>
                        <a:t>Jovem</a:t>
                      </a:r>
                      <a:r>
                        <a:rPr lang="en-US" sz="1600" b="0" cap="none" spc="0" dirty="0">
                          <a:solidFill>
                            <a:schemeClr val="tx1"/>
                          </a:solidFill>
                        </a:rPr>
                        <a:t>, e o </a:t>
                      </a:r>
                      <a:r>
                        <a:rPr lang="en-US" sz="1600" b="0" cap="none" spc="0" dirty="0" err="1">
                          <a:solidFill>
                            <a:schemeClr val="tx1"/>
                          </a:solidFill>
                        </a:rPr>
                        <a:t>Espe</a:t>
                      </a:r>
                      <a:r>
                        <a:rPr lang="en-US" sz="1600" b="0" cap="none" spc="0" dirty="0">
                          <a:solidFill>
                            <a:schemeClr val="tx1"/>
                          </a:solidFill>
                        </a:rPr>
                        <a:t> </a:t>
                      </a:r>
                      <a:r>
                        <a:rPr lang="en-US" sz="1600" b="0" cap="none" spc="0" dirty="0" err="1">
                          <a:solidFill>
                            <a:schemeClr val="tx1"/>
                          </a:solidFill>
                        </a:rPr>
                        <a:t>cialista</a:t>
                      </a:r>
                      <a:r>
                        <a:rPr lang="en-US" sz="1600" b="0" cap="none" spc="0" dirty="0">
                          <a:solidFill>
                            <a:schemeClr val="tx1"/>
                          </a:solidFill>
                        </a:rPr>
                        <a:t> </a:t>
                      </a:r>
                      <a:r>
                        <a:rPr lang="en-US" sz="1600" b="0" cap="none" spc="0" dirty="0" err="1">
                          <a:solidFill>
                            <a:schemeClr val="tx1"/>
                          </a:solidFill>
                        </a:rPr>
                        <a:t>em</a:t>
                      </a:r>
                      <a:r>
                        <a:rPr lang="en-US" sz="1600" b="0" cap="none" spc="0" dirty="0">
                          <a:solidFill>
                            <a:schemeClr val="tx1"/>
                          </a:solidFill>
                        </a:rPr>
                        <a:t> </a:t>
                      </a:r>
                      <a:r>
                        <a:rPr lang="en-US" sz="1600" b="0" cap="none" spc="0" dirty="0" err="1">
                          <a:solidFill>
                            <a:schemeClr val="tx1"/>
                          </a:solidFill>
                        </a:rPr>
                        <a:t>Suporte</a:t>
                      </a:r>
                      <a:r>
                        <a:rPr lang="en-US" sz="1600" b="0" cap="none" spc="0" dirty="0">
                          <a:solidFill>
                            <a:schemeClr val="tx1"/>
                          </a:solidFill>
                        </a:rPr>
                        <a:t> e </a:t>
                      </a:r>
                      <a:r>
                        <a:rPr lang="en-US" sz="1600" b="0" cap="none" spc="0" dirty="0" err="1">
                          <a:solidFill>
                            <a:schemeClr val="tx1"/>
                          </a:solidFill>
                        </a:rPr>
                        <a:t>Benefícios</a:t>
                      </a:r>
                      <a:r>
                        <a:rPr lang="en-US" sz="1600" b="0" cap="none" spc="0" dirty="0">
                          <a:solidFill>
                            <a:schemeClr val="tx1"/>
                          </a:solidFill>
                        </a:rPr>
                        <a:t> (</a:t>
                      </a:r>
                      <a:r>
                        <a:rPr lang="en-US" sz="1600" b="0" cap="none" spc="0" dirty="0" err="1">
                          <a:solidFill>
                            <a:schemeClr val="tx1"/>
                          </a:solidFill>
                        </a:rPr>
                        <a:t>podendo</a:t>
                      </a:r>
                      <a:r>
                        <a:rPr lang="en-US" sz="1600" b="0" cap="none" spc="0" dirty="0">
                          <a:solidFill>
                            <a:schemeClr val="tx1"/>
                          </a:solidFill>
                        </a:rPr>
                        <a:t> </a:t>
                      </a:r>
                      <a:r>
                        <a:rPr lang="en-US" sz="1600" b="0" cap="none" spc="0" dirty="0" err="1">
                          <a:solidFill>
                            <a:schemeClr val="tx1"/>
                          </a:solidFill>
                        </a:rPr>
                        <a:t>escolher</a:t>
                      </a:r>
                      <a:r>
                        <a:rPr lang="en-US" sz="1600" b="0" cap="none" spc="0" dirty="0">
                          <a:solidFill>
                            <a:schemeClr val="tx1"/>
                          </a:solidFill>
                        </a:rPr>
                        <a:t> entre </a:t>
                      </a:r>
                      <a:r>
                        <a:rPr lang="en-US" sz="1600" b="0" cap="none" spc="0" dirty="0" err="1">
                          <a:solidFill>
                            <a:schemeClr val="tx1"/>
                          </a:solidFill>
                        </a:rPr>
                        <a:t>suporte</a:t>
                      </a:r>
                      <a:r>
                        <a:rPr lang="en-US" sz="1600" b="0" cap="none" spc="0" dirty="0">
                          <a:solidFill>
                            <a:schemeClr val="tx1"/>
                          </a:solidFill>
                        </a:rPr>
                        <a:t> individual ou de equipe).</a:t>
                      </a:r>
                    </a:p>
                  </a:txBody>
                  <a:tcPr marL="123872" marR="123872" marT="123872" marB="61936">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494023943"/>
                  </a:ext>
                </a:extLst>
              </a:tr>
              <a:tr h="680916">
                <a:tc>
                  <a:txBody>
                    <a:bodyPr/>
                    <a:lstStyle/>
                    <a:p>
                      <a:r>
                        <a:rPr lang="en-US" sz="1600" cap="none" spc="0" dirty="0" err="1">
                          <a:solidFill>
                            <a:schemeClr val="tx1"/>
                          </a:solidFill>
                        </a:rPr>
                        <a:t>Estágios</a:t>
                      </a:r>
                      <a:r>
                        <a:rPr lang="en-US" sz="1600" cap="none" spc="0" dirty="0">
                          <a:solidFill>
                            <a:schemeClr val="tx1"/>
                          </a:solidFill>
                        </a:rPr>
                        <a:t> e </a:t>
                      </a:r>
                      <a:r>
                        <a:rPr lang="en-US" sz="1600" cap="none" spc="0" dirty="0" err="1">
                          <a:solidFill>
                            <a:schemeClr val="tx1"/>
                          </a:solidFill>
                        </a:rPr>
                        <a:t>programas</a:t>
                      </a:r>
                      <a:r>
                        <a:rPr lang="en-US" sz="1600" cap="none" spc="0" dirty="0">
                          <a:solidFill>
                            <a:schemeClr val="tx1"/>
                          </a:solidFill>
                        </a:rPr>
                        <a:t> de </a:t>
                      </a:r>
                      <a:r>
                        <a:rPr lang="en-US" sz="1600" cap="none" spc="0" dirty="0" err="1">
                          <a:solidFill>
                            <a:schemeClr val="tx1"/>
                          </a:solidFill>
                        </a:rPr>
                        <a:t>aprendiz</a:t>
                      </a:r>
                      <a:r>
                        <a:rPr lang="en-US" sz="1600" cap="none" spc="0" dirty="0">
                          <a:solidFill>
                            <a:schemeClr val="tx1"/>
                          </a:solidFill>
                        </a:rPr>
                        <a:t> não </a:t>
                      </a:r>
                      <a:r>
                        <a:rPr lang="en-US" sz="1600" cap="none" spc="0" dirty="0" err="1">
                          <a:solidFill>
                            <a:schemeClr val="tx1"/>
                          </a:solidFill>
                        </a:rPr>
                        <a:t>são</a:t>
                      </a:r>
                      <a:r>
                        <a:rPr lang="en-US" sz="1600" cap="none" spc="0" dirty="0">
                          <a:solidFill>
                            <a:schemeClr val="tx1"/>
                          </a:solidFill>
                        </a:rPr>
                        <a:t> </a:t>
                      </a:r>
                      <a:r>
                        <a:rPr lang="en-US" sz="1600" cap="none" spc="0" dirty="0" err="1">
                          <a:solidFill>
                            <a:schemeClr val="tx1"/>
                          </a:solidFill>
                        </a:rPr>
                        <a:t>muito</a:t>
                      </a:r>
                      <a:r>
                        <a:rPr lang="en-US" sz="1600" cap="none" spc="0" dirty="0">
                          <a:solidFill>
                            <a:schemeClr val="tx1"/>
                          </a:solidFill>
                        </a:rPr>
                        <a:t> </a:t>
                      </a:r>
                      <a:r>
                        <a:rPr lang="en-US" sz="1600" cap="none" spc="0" dirty="0" err="1">
                          <a:solidFill>
                            <a:schemeClr val="tx1"/>
                          </a:solidFill>
                        </a:rPr>
                        <a:t>utilizados</a:t>
                      </a:r>
                      <a:r>
                        <a:rPr lang="en-US" sz="1600" cap="none" spc="0" dirty="0">
                          <a:solidFill>
                            <a:schemeClr val="tx1"/>
                          </a:solidFill>
                        </a:rPr>
                        <a:t> </a:t>
                      </a:r>
                    </a:p>
                  </a:txBody>
                  <a:tcPr marL="123872" marR="123872" marT="123872" marB="61936">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r>
                        <a:rPr lang="en-US" sz="1600" cap="none" spc="0" dirty="0" err="1">
                          <a:solidFill>
                            <a:schemeClr val="tx1"/>
                          </a:solidFill>
                        </a:rPr>
                        <a:t>Uso</a:t>
                      </a:r>
                      <a:r>
                        <a:rPr lang="en-US" sz="1600" cap="none" spc="0" dirty="0">
                          <a:solidFill>
                            <a:schemeClr val="tx1"/>
                          </a:solidFill>
                        </a:rPr>
                        <a:t> </a:t>
                      </a:r>
                      <a:r>
                        <a:rPr lang="en-US" sz="1600" cap="none" spc="0" dirty="0" err="1">
                          <a:solidFill>
                            <a:schemeClr val="tx1"/>
                          </a:solidFill>
                        </a:rPr>
                        <a:t>frequente</a:t>
                      </a:r>
                      <a:r>
                        <a:rPr lang="en-US" sz="1600" cap="none" spc="0" dirty="0">
                          <a:solidFill>
                            <a:schemeClr val="tx1"/>
                          </a:solidFill>
                        </a:rPr>
                        <a:t> de </a:t>
                      </a:r>
                      <a:r>
                        <a:rPr lang="en-US" sz="1600" cap="none" spc="0" dirty="0" err="1">
                          <a:solidFill>
                            <a:schemeClr val="tx1"/>
                          </a:solidFill>
                        </a:rPr>
                        <a:t>estágios</a:t>
                      </a:r>
                      <a:r>
                        <a:rPr lang="en-US" sz="1600" cap="none" spc="0" dirty="0">
                          <a:solidFill>
                            <a:schemeClr val="tx1"/>
                          </a:solidFill>
                        </a:rPr>
                        <a:t> e </a:t>
                      </a:r>
                      <a:r>
                        <a:rPr lang="en-US" sz="1600" cap="none" spc="0" dirty="0" err="1">
                          <a:solidFill>
                            <a:schemeClr val="tx1"/>
                          </a:solidFill>
                        </a:rPr>
                        <a:t>programas</a:t>
                      </a:r>
                      <a:r>
                        <a:rPr lang="en-US" sz="1600" cap="none" spc="0" dirty="0">
                          <a:solidFill>
                            <a:schemeClr val="tx1"/>
                          </a:solidFill>
                        </a:rPr>
                        <a:t> de </a:t>
                      </a:r>
                      <a:r>
                        <a:rPr lang="en-US" sz="1600" cap="none" spc="0" dirty="0" err="1">
                          <a:solidFill>
                            <a:schemeClr val="tx1"/>
                          </a:solidFill>
                        </a:rPr>
                        <a:t>aprendiz</a:t>
                      </a:r>
                      <a:r>
                        <a:rPr lang="en-US" sz="1600" cap="none" spc="0" dirty="0">
                          <a:solidFill>
                            <a:schemeClr val="tx1"/>
                          </a:solidFill>
                        </a:rPr>
                        <a:t>, </a:t>
                      </a:r>
                      <a:r>
                        <a:rPr lang="en-US" sz="1600" cap="none" spc="0" dirty="0" err="1">
                          <a:solidFill>
                            <a:schemeClr val="tx1"/>
                          </a:solidFill>
                        </a:rPr>
                        <a:t>focados</a:t>
                      </a:r>
                      <a:r>
                        <a:rPr lang="en-US" sz="1600" cap="none" spc="0" dirty="0">
                          <a:solidFill>
                            <a:schemeClr val="tx1"/>
                          </a:solidFill>
                        </a:rPr>
                        <a:t> </a:t>
                      </a:r>
                      <a:r>
                        <a:rPr lang="en-US" sz="1600" cap="none" spc="0" dirty="0" err="1">
                          <a:solidFill>
                            <a:schemeClr val="tx1"/>
                          </a:solidFill>
                        </a:rPr>
                        <a:t>em</a:t>
                      </a:r>
                      <a:r>
                        <a:rPr lang="en-US" sz="1600" cap="none" spc="0" dirty="0">
                          <a:solidFill>
                            <a:schemeClr val="tx1"/>
                          </a:solidFill>
                        </a:rPr>
                        <a:t> STEM </a:t>
                      </a:r>
                    </a:p>
                  </a:txBody>
                  <a:tcPr marL="123872" marR="123872" marT="123872" marB="61936">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3047427821"/>
                  </a:ext>
                </a:extLst>
              </a:tr>
              <a:tr h="927446">
                <a:tc>
                  <a:txBody>
                    <a:bodyPr/>
                    <a:lstStyle/>
                    <a:p>
                      <a:r>
                        <a:rPr lang="en-US" sz="1600" cap="none" spc="0" dirty="0">
                          <a:solidFill>
                            <a:schemeClr val="tx1"/>
                          </a:solidFill>
                        </a:rPr>
                        <a:t>O </a:t>
                      </a:r>
                      <a:r>
                        <a:rPr lang="en-US" sz="1600" cap="none" spc="0" dirty="0" err="1">
                          <a:solidFill>
                            <a:schemeClr val="tx1"/>
                          </a:solidFill>
                        </a:rPr>
                        <a:t>suporte</a:t>
                      </a:r>
                      <a:r>
                        <a:rPr lang="en-US" sz="1600" cap="none" spc="0" dirty="0">
                          <a:solidFill>
                            <a:schemeClr val="tx1"/>
                          </a:solidFill>
                        </a:rPr>
                        <a:t> é dado </a:t>
                      </a:r>
                      <a:r>
                        <a:rPr lang="en-US" sz="1600" cap="none" spc="0" dirty="0" err="1">
                          <a:solidFill>
                            <a:schemeClr val="tx1"/>
                          </a:solidFill>
                        </a:rPr>
                        <a:t>por</a:t>
                      </a:r>
                      <a:r>
                        <a:rPr lang="en-US" sz="1600" cap="none" spc="0" dirty="0">
                          <a:solidFill>
                            <a:schemeClr val="tx1"/>
                          </a:solidFill>
                        </a:rPr>
                        <a:t> </a:t>
                      </a:r>
                      <a:r>
                        <a:rPr lang="en-US" sz="1600" cap="none" spc="0" dirty="0" err="1">
                          <a:solidFill>
                            <a:schemeClr val="tx1"/>
                          </a:solidFill>
                        </a:rPr>
                        <a:t>participantes</a:t>
                      </a:r>
                      <a:r>
                        <a:rPr lang="en-US" sz="1600" cap="none" spc="0" dirty="0">
                          <a:solidFill>
                            <a:schemeClr val="tx1"/>
                          </a:solidFill>
                        </a:rPr>
                        <a:t> que </a:t>
                      </a:r>
                      <a:r>
                        <a:rPr lang="en-US" sz="1600" cap="none" spc="0" dirty="0" err="1">
                          <a:solidFill>
                            <a:schemeClr val="tx1"/>
                          </a:solidFill>
                        </a:rPr>
                        <a:t>atualmente</a:t>
                      </a:r>
                      <a:r>
                        <a:rPr lang="en-US" sz="1600" cap="none" spc="0" dirty="0">
                          <a:solidFill>
                            <a:schemeClr val="tx1"/>
                          </a:solidFill>
                        </a:rPr>
                        <a:t>  </a:t>
                      </a:r>
                      <a:r>
                        <a:rPr lang="en-US" sz="1600" cap="none" spc="0" dirty="0" err="1">
                          <a:solidFill>
                            <a:schemeClr val="tx1"/>
                          </a:solidFill>
                        </a:rPr>
                        <a:t>buscam</a:t>
                      </a:r>
                      <a:r>
                        <a:rPr lang="en-US" sz="1600" cap="none" spc="0" dirty="0">
                          <a:solidFill>
                            <a:schemeClr val="tx1"/>
                          </a:solidFill>
                        </a:rPr>
                        <a:t> </a:t>
                      </a:r>
                      <a:r>
                        <a:rPr lang="en-US" sz="1600" cap="none" spc="0" dirty="0" err="1">
                          <a:solidFill>
                            <a:schemeClr val="tx1"/>
                          </a:solidFill>
                        </a:rPr>
                        <a:t>faculdade</a:t>
                      </a:r>
                      <a:r>
                        <a:rPr lang="en-US" sz="1600" cap="none" spc="0" dirty="0">
                          <a:solidFill>
                            <a:schemeClr val="tx1"/>
                          </a:solidFill>
                        </a:rPr>
                        <a:t> or </a:t>
                      </a:r>
                      <a:r>
                        <a:rPr lang="en-US" sz="1600" cap="none" spc="0" dirty="0" err="1">
                          <a:solidFill>
                            <a:schemeClr val="tx1"/>
                          </a:solidFill>
                        </a:rPr>
                        <a:t>cursos</a:t>
                      </a:r>
                      <a:r>
                        <a:rPr lang="en-US" sz="1600" cap="none" spc="0" dirty="0">
                          <a:solidFill>
                            <a:schemeClr val="tx1"/>
                          </a:solidFill>
                        </a:rPr>
                        <a:t> de </a:t>
                      </a:r>
                      <a:r>
                        <a:rPr lang="en-US" sz="1600" cap="none" spc="0" dirty="0" err="1">
                          <a:solidFill>
                            <a:schemeClr val="tx1"/>
                          </a:solidFill>
                        </a:rPr>
                        <a:t>técnólogo</a:t>
                      </a:r>
                      <a:r>
                        <a:rPr lang="en-US" sz="1600" cap="none" spc="0" dirty="0">
                          <a:solidFill>
                            <a:schemeClr val="tx1"/>
                          </a:solidFill>
                        </a:rPr>
                        <a:t> </a:t>
                      </a:r>
                      <a:r>
                        <a:rPr lang="en-US" sz="1600" cap="none" spc="0" dirty="0" err="1">
                          <a:solidFill>
                            <a:schemeClr val="tx1"/>
                          </a:solidFill>
                        </a:rPr>
                        <a:t>especializado</a:t>
                      </a:r>
                      <a:r>
                        <a:rPr lang="en-US" sz="1600" cap="none" spc="0" dirty="0">
                          <a:solidFill>
                            <a:schemeClr val="tx1"/>
                          </a:solidFill>
                        </a:rPr>
                        <a:t> (Associates/Bachelor’s degrees)</a:t>
                      </a:r>
                    </a:p>
                  </a:txBody>
                  <a:tcPr marL="123872" marR="123872" marT="123872" marB="61936">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lnB>
                    <a:solidFill>
                      <a:schemeClr val="bg1">
                        <a:lumMod val="95000"/>
                      </a:schemeClr>
                    </a:solidFill>
                  </a:tcPr>
                </a:tc>
                <a:tc>
                  <a:txBody>
                    <a:bodyPr/>
                    <a:lstStyle/>
                    <a:p>
                      <a:r>
                        <a:rPr lang="en-US" sz="1600" cap="none" spc="0" dirty="0">
                          <a:solidFill>
                            <a:schemeClr val="tx1"/>
                          </a:solidFill>
                        </a:rPr>
                        <a:t>O </a:t>
                      </a:r>
                      <a:r>
                        <a:rPr lang="en-US" sz="1600" cap="none" spc="0" dirty="0" err="1">
                          <a:solidFill>
                            <a:schemeClr val="tx1"/>
                          </a:solidFill>
                        </a:rPr>
                        <a:t>suporte</a:t>
                      </a:r>
                      <a:r>
                        <a:rPr lang="en-US" sz="1600" cap="none" spc="0" dirty="0">
                          <a:solidFill>
                            <a:schemeClr val="tx1"/>
                          </a:solidFill>
                        </a:rPr>
                        <a:t> é dado </a:t>
                      </a:r>
                      <a:r>
                        <a:rPr lang="en-US" sz="1600" cap="none" spc="0" dirty="0" err="1">
                          <a:solidFill>
                            <a:schemeClr val="tx1"/>
                          </a:solidFill>
                        </a:rPr>
                        <a:t>por</a:t>
                      </a:r>
                      <a:r>
                        <a:rPr lang="en-US" sz="1600" cap="none" spc="0" dirty="0">
                          <a:solidFill>
                            <a:schemeClr val="tx1"/>
                          </a:solidFill>
                        </a:rPr>
                        <a:t> </a:t>
                      </a:r>
                      <a:r>
                        <a:rPr lang="en-US" sz="1600" cap="none" spc="0" dirty="0" err="1">
                          <a:solidFill>
                            <a:schemeClr val="tx1"/>
                          </a:solidFill>
                        </a:rPr>
                        <a:t>participantes</a:t>
                      </a:r>
                      <a:r>
                        <a:rPr lang="en-US" sz="1600" cap="none" spc="0" dirty="0">
                          <a:solidFill>
                            <a:schemeClr val="tx1"/>
                          </a:solidFill>
                        </a:rPr>
                        <a:t> que </a:t>
                      </a:r>
                      <a:r>
                        <a:rPr lang="en-US" sz="1600" cap="none" spc="0" dirty="0" err="1">
                          <a:solidFill>
                            <a:schemeClr val="tx1"/>
                          </a:solidFill>
                        </a:rPr>
                        <a:t>que</a:t>
                      </a:r>
                      <a:r>
                        <a:rPr lang="en-US" sz="1600" cap="none" spc="0" dirty="0">
                          <a:solidFill>
                            <a:schemeClr val="tx1"/>
                          </a:solidFill>
                        </a:rPr>
                        <a:t> </a:t>
                      </a:r>
                      <a:r>
                        <a:rPr lang="en-US" sz="1600" cap="none" spc="0" dirty="0" err="1">
                          <a:solidFill>
                            <a:schemeClr val="tx1"/>
                          </a:solidFill>
                        </a:rPr>
                        <a:t>querem</a:t>
                      </a:r>
                      <a:r>
                        <a:rPr lang="en-US" sz="1600" cap="none" spc="0" dirty="0">
                          <a:solidFill>
                            <a:schemeClr val="tx1"/>
                          </a:solidFill>
                        </a:rPr>
                        <a:t> </a:t>
                      </a:r>
                      <a:r>
                        <a:rPr lang="en-US" sz="1600" cap="none" spc="0" dirty="0" err="1">
                          <a:solidFill>
                            <a:schemeClr val="tx1"/>
                          </a:solidFill>
                        </a:rPr>
                        <a:t>trabalhar</a:t>
                      </a:r>
                      <a:r>
                        <a:rPr lang="en-US" sz="1600" cap="none" spc="0" dirty="0">
                          <a:solidFill>
                            <a:schemeClr val="tx1"/>
                          </a:solidFill>
                        </a:rPr>
                        <a:t> </a:t>
                      </a:r>
                      <a:r>
                        <a:rPr lang="en-US" sz="1600" cap="none" spc="0" dirty="0" err="1">
                          <a:solidFill>
                            <a:schemeClr val="tx1"/>
                          </a:solidFill>
                        </a:rPr>
                        <a:t>imediatamente</a:t>
                      </a:r>
                      <a:r>
                        <a:rPr lang="en-US" sz="1600" cap="none" spc="0" dirty="0">
                          <a:solidFill>
                            <a:schemeClr val="tx1"/>
                          </a:solidFill>
                        </a:rPr>
                        <a:t> (?) e </a:t>
                      </a:r>
                      <a:r>
                        <a:rPr lang="en-US" sz="1600" cap="none" spc="0" dirty="0" err="1">
                          <a:solidFill>
                            <a:schemeClr val="tx1"/>
                          </a:solidFill>
                        </a:rPr>
                        <a:t>buscam</a:t>
                      </a:r>
                      <a:r>
                        <a:rPr lang="en-US" sz="1600" cap="none" spc="0" dirty="0">
                          <a:solidFill>
                            <a:schemeClr val="tx1"/>
                          </a:solidFill>
                        </a:rPr>
                        <a:t> </a:t>
                      </a:r>
                      <a:r>
                        <a:rPr lang="en-US" sz="1600" cap="none" spc="0" dirty="0" err="1">
                          <a:solidFill>
                            <a:schemeClr val="tx1"/>
                          </a:solidFill>
                        </a:rPr>
                        <a:t>programas</a:t>
                      </a:r>
                      <a:r>
                        <a:rPr lang="en-US" sz="1600" cap="none" spc="0" dirty="0">
                          <a:solidFill>
                            <a:schemeClr val="tx1"/>
                          </a:solidFill>
                        </a:rPr>
                        <a:t> de </a:t>
                      </a:r>
                      <a:r>
                        <a:rPr lang="en-US" sz="1600" cap="none" spc="0" dirty="0" err="1">
                          <a:solidFill>
                            <a:schemeClr val="tx1"/>
                          </a:solidFill>
                        </a:rPr>
                        <a:t>de</a:t>
                      </a:r>
                      <a:r>
                        <a:rPr lang="en-US" sz="1600" cap="none" spc="0" dirty="0">
                          <a:solidFill>
                            <a:schemeClr val="tx1"/>
                          </a:solidFill>
                        </a:rPr>
                        <a:t> </a:t>
                      </a:r>
                      <a:r>
                        <a:rPr lang="en-US" sz="1600" cap="none" spc="0" dirty="0" err="1">
                          <a:solidFill>
                            <a:schemeClr val="tx1"/>
                          </a:solidFill>
                        </a:rPr>
                        <a:t>treinamento</a:t>
                      </a:r>
                      <a:r>
                        <a:rPr lang="en-US" sz="1600" cap="none" spc="0" dirty="0">
                          <a:solidFill>
                            <a:schemeClr val="tx1"/>
                          </a:solidFill>
                        </a:rPr>
                        <a:t> de </a:t>
                      </a:r>
                      <a:r>
                        <a:rPr lang="en-US" sz="1600" cap="none" spc="0" dirty="0" err="1">
                          <a:solidFill>
                            <a:schemeClr val="tx1"/>
                          </a:solidFill>
                        </a:rPr>
                        <a:t>curto</a:t>
                      </a:r>
                      <a:r>
                        <a:rPr lang="en-US" sz="1600" cap="none" spc="0" dirty="0">
                          <a:solidFill>
                            <a:schemeClr val="tx1"/>
                          </a:solidFill>
                        </a:rPr>
                        <a:t> </a:t>
                      </a:r>
                      <a:r>
                        <a:rPr lang="en-US" sz="1600" cap="none" spc="0" dirty="0" err="1">
                          <a:solidFill>
                            <a:schemeClr val="tx1"/>
                          </a:solidFill>
                        </a:rPr>
                        <a:t>prazo</a:t>
                      </a:r>
                      <a:endParaRPr lang="en-US" sz="1600" cap="none" spc="0" dirty="0">
                        <a:solidFill>
                          <a:schemeClr val="tx1"/>
                        </a:solidFill>
                      </a:endParaRPr>
                    </a:p>
                  </a:txBody>
                  <a:tcPr marL="123872" marR="123872" marT="123872" marB="61936">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2465270620"/>
                  </a:ext>
                </a:extLst>
              </a:tr>
              <a:tr h="434387">
                <a:tc>
                  <a:txBody>
                    <a:bodyPr/>
                    <a:lstStyle/>
                    <a:p>
                      <a:r>
                        <a:rPr lang="en-US" sz="1600" cap="none" spc="0" dirty="0">
                          <a:solidFill>
                            <a:schemeClr val="tx1"/>
                          </a:solidFill>
                        </a:rPr>
                        <a:t> O </a:t>
                      </a:r>
                      <a:r>
                        <a:rPr lang="en-US" sz="1600" cap="none" spc="0" dirty="0" err="1">
                          <a:solidFill>
                            <a:schemeClr val="tx1"/>
                          </a:solidFill>
                        </a:rPr>
                        <a:t>suporte</a:t>
                      </a:r>
                      <a:r>
                        <a:rPr lang="en-US" sz="1600" cap="none" spc="0" dirty="0">
                          <a:solidFill>
                            <a:schemeClr val="tx1"/>
                          </a:solidFill>
                        </a:rPr>
                        <a:t> de </a:t>
                      </a:r>
                      <a:r>
                        <a:rPr lang="en-US" sz="1600" cap="none" spc="0" dirty="0" err="1">
                          <a:solidFill>
                            <a:schemeClr val="tx1"/>
                          </a:solidFill>
                        </a:rPr>
                        <a:t>Jovem</a:t>
                      </a:r>
                      <a:r>
                        <a:rPr lang="en-US" sz="1600" cap="none" spc="0" dirty="0">
                          <a:solidFill>
                            <a:schemeClr val="tx1"/>
                          </a:solidFill>
                        </a:rPr>
                        <a:t> </a:t>
                      </a:r>
                      <a:r>
                        <a:rPr lang="en-US" sz="1600" cap="none" spc="0" dirty="0" err="1">
                          <a:solidFill>
                            <a:schemeClr val="tx1"/>
                          </a:solidFill>
                        </a:rPr>
                        <a:t>mentores</a:t>
                      </a:r>
                      <a:r>
                        <a:rPr lang="en-US" sz="1600" cap="none" spc="0" dirty="0">
                          <a:solidFill>
                            <a:schemeClr val="tx1"/>
                          </a:solidFill>
                        </a:rPr>
                        <a:t> e familiars, se </a:t>
                      </a:r>
                      <a:r>
                        <a:rPr lang="en-US" sz="1600" cap="none" spc="0" dirty="0" err="1">
                          <a:solidFill>
                            <a:schemeClr val="tx1"/>
                          </a:solidFill>
                        </a:rPr>
                        <a:t>fornecido</a:t>
                      </a:r>
                      <a:r>
                        <a:rPr lang="en-US" sz="1600" cap="none" spc="0" dirty="0">
                          <a:solidFill>
                            <a:schemeClr val="tx1"/>
                          </a:solidFill>
                        </a:rPr>
                        <a:t>, </a:t>
                      </a:r>
                      <a:r>
                        <a:rPr lang="en-US" sz="1600" cap="none" spc="0" dirty="0" err="1">
                          <a:solidFill>
                            <a:schemeClr val="tx1"/>
                          </a:solidFill>
                        </a:rPr>
                        <a:t>vem</a:t>
                      </a:r>
                      <a:r>
                        <a:rPr lang="en-US" sz="1600" cap="none" spc="0" dirty="0">
                          <a:solidFill>
                            <a:schemeClr val="tx1"/>
                          </a:solidFill>
                        </a:rPr>
                        <a:t> de </a:t>
                      </a:r>
                      <a:r>
                        <a:rPr lang="en-US" sz="1600" cap="none" spc="0" dirty="0" err="1">
                          <a:solidFill>
                            <a:schemeClr val="tx1"/>
                          </a:solidFill>
                        </a:rPr>
                        <a:t>origem</a:t>
                      </a:r>
                      <a:r>
                        <a:rPr lang="en-US" sz="1600" cap="none" spc="0" dirty="0">
                          <a:solidFill>
                            <a:schemeClr val="tx1"/>
                          </a:solidFill>
                        </a:rPr>
                        <a:t> externa</a:t>
                      </a:r>
                    </a:p>
                  </a:txBody>
                  <a:tcPr marL="123872" marR="123872" marT="123872" marB="61936">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r>
                        <a:rPr lang="en-US" sz="1600" kern="1200" cap="none" spc="0" dirty="0">
                          <a:solidFill>
                            <a:schemeClr val="tx1"/>
                          </a:solidFill>
                          <a:effectLst/>
                          <a:latin typeface="+mn-lt"/>
                          <a:ea typeface="+mn-ea"/>
                          <a:cs typeface="+mn-cs"/>
                        </a:rPr>
                        <a:t>As </a:t>
                      </a:r>
                      <a:r>
                        <a:rPr lang="en-US" sz="1600" kern="1200" cap="none" spc="0" dirty="0" err="1">
                          <a:solidFill>
                            <a:schemeClr val="tx1"/>
                          </a:solidFill>
                          <a:effectLst/>
                          <a:latin typeface="+mn-lt"/>
                          <a:ea typeface="+mn-ea"/>
                          <a:cs typeface="+mn-cs"/>
                        </a:rPr>
                        <a:t>equipews</a:t>
                      </a:r>
                      <a:r>
                        <a:rPr lang="en-US" sz="1600" kern="1200" cap="none" spc="0" dirty="0">
                          <a:solidFill>
                            <a:schemeClr val="tx1"/>
                          </a:solidFill>
                          <a:effectLst/>
                          <a:latin typeface="+mn-lt"/>
                          <a:ea typeface="+mn-ea"/>
                          <a:cs typeface="+mn-cs"/>
                        </a:rPr>
                        <a:t> </a:t>
                      </a:r>
                      <a:r>
                        <a:rPr lang="en-US" sz="1600" kern="1200" cap="none" spc="0" dirty="0" err="1">
                          <a:solidFill>
                            <a:schemeClr val="tx1"/>
                          </a:solidFill>
                          <a:effectLst/>
                          <a:latin typeface="+mn-lt"/>
                          <a:ea typeface="+mn-ea"/>
                          <a:cs typeface="+mn-cs"/>
                        </a:rPr>
                        <a:t>incluem</a:t>
                      </a:r>
                      <a:r>
                        <a:rPr lang="en-US" sz="1600" kern="1200" cap="none" spc="0" dirty="0">
                          <a:solidFill>
                            <a:schemeClr val="tx1"/>
                          </a:solidFill>
                          <a:effectLst/>
                          <a:latin typeface="+mn-lt"/>
                          <a:ea typeface="+mn-ea"/>
                          <a:cs typeface="+mn-cs"/>
                        </a:rPr>
                        <a:t> </a:t>
                      </a:r>
                      <a:r>
                        <a:rPr lang="en-US" sz="1600" kern="1200" cap="none" spc="0" dirty="0" err="1">
                          <a:solidFill>
                            <a:schemeClr val="tx1"/>
                          </a:solidFill>
                          <a:effectLst/>
                          <a:latin typeface="+mn-lt"/>
                          <a:ea typeface="+mn-ea"/>
                          <a:cs typeface="+mn-cs"/>
                        </a:rPr>
                        <a:t>automaticamente</a:t>
                      </a:r>
                      <a:r>
                        <a:rPr lang="en-US" sz="1600" kern="1200" cap="none" spc="0" dirty="0">
                          <a:solidFill>
                            <a:schemeClr val="tx1"/>
                          </a:solidFill>
                          <a:effectLst/>
                          <a:latin typeface="+mn-lt"/>
                          <a:ea typeface="+mn-ea"/>
                          <a:cs typeface="+mn-cs"/>
                        </a:rPr>
                        <a:t> </a:t>
                      </a:r>
                      <a:r>
                        <a:rPr lang="en-US" sz="1600" kern="1200" cap="none" spc="0" dirty="0" err="1">
                          <a:solidFill>
                            <a:schemeClr val="tx1"/>
                          </a:solidFill>
                          <a:effectLst/>
                          <a:latin typeface="+mn-lt"/>
                          <a:ea typeface="+mn-ea"/>
                          <a:cs typeface="+mn-cs"/>
                        </a:rPr>
                        <a:t>Jovens</a:t>
                      </a:r>
                      <a:r>
                        <a:rPr lang="en-US" sz="1600" kern="1200" cap="none" spc="0" dirty="0">
                          <a:solidFill>
                            <a:schemeClr val="tx1"/>
                          </a:solidFill>
                          <a:effectLst/>
                          <a:latin typeface="+mn-lt"/>
                          <a:ea typeface="+mn-ea"/>
                          <a:cs typeface="+mn-cs"/>
                        </a:rPr>
                        <a:t> </a:t>
                      </a:r>
                      <a:r>
                        <a:rPr lang="en-US" sz="1600" kern="1200" cap="none" spc="0" dirty="0" err="1">
                          <a:solidFill>
                            <a:schemeClr val="tx1"/>
                          </a:solidFill>
                          <a:effectLst/>
                          <a:latin typeface="+mn-lt"/>
                          <a:ea typeface="+mn-ea"/>
                          <a:cs typeface="+mn-cs"/>
                        </a:rPr>
                        <a:t>Mentores</a:t>
                      </a:r>
                      <a:r>
                        <a:rPr lang="en-US" sz="1600" kern="1200" cap="none" spc="0" dirty="0">
                          <a:solidFill>
                            <a:schemeClr val="tx1"/>
                          </a:solidFill>
                          <a:effectLst/>
                          <a:latin typeface="+mn-lt"/>
                          <a:ea typeface="+mn-ea"/>
                          <a:cs typeface="+mn-cs"/>
                        </a:rPr>
                        <a:t> e Parceiros </a:t>
                      </a:r>
                      <a:r>
                        <a:rPr lang="en-US" sz="1600" kern="1200" cap="none" spc="0" dirty="0" err="1">
                          <a:solidFill>
                            <a:schemeClr val="tx1"/>
                          </a:solidFill>
                          <a:effectLst/>
                          <a:latin typeface="+mn-lt"/>
                          <a:ea typeface="+mn-ea"/>
                          <a:cs typeface="+mn-cs"/>
                        </a:rPr>
                        <a:t>Familiares</a:t>
                      </a:r>
                      <a:r>
                        <a:rPr lang="en-US" sz="1600" kern="1200" cap="none" spc="0" dirty="0">
                          <a:solidFill>
                            <a:schemeClr val="tx1"/>
                          </a:solidFill>
                          <a:effectLst/>
                          <a:latin typeface="+mn-lt"/>
                          <a:ea typeface="+mn-ea"/>
                          <a:cs typeface="+mn-cs"/>
                        </a:rPr>
                        <a:t> </a:t>
                      </a:r>
                      <a:endParaRPr lang="en-US" sz="1600" cap="none" spc="0" dirty="0">
                        <a:solidFill>
                          <a:schemeClr val="tx1"/>
                        </a:solidFill>
                      </a:endParaRPr>
                    </a:p>
                  </a:txBody>
                  <a:tcPr marL="123872" marR="123872" marT="123872" marB="61936">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1751257666"/>
                  </a:ext>
                </a:extLst>
              </a:tr>
              <a:tr h="680916">
                <a:tc>
                  <a:txBody>
                    <a:bodyPr/>
                    <a:lstStyle/>
                    <a:p>
                      <a:r>
                        <a:rPr lang="en-US" sz="1600" cap="none" spc="0" dirty="0" err="1">
                          <a:solidFill>
                            <a:schemeClr val="tx1"/>
                          </a:solidFill>
                        </a:rPr>
                        <a:t>Conselheiros</a:t>
                      </a:r>
                      <a:r>
                        <a:rPr lang="en-US" sz="1600" cap="none" spc="0" dirty="0">
                          <a:solidFill>
                            <a:schemeClr val="tx1"/>
                          </a:solidFill>
                        </a:rPr>
                        <a:t> </a:t>
                      </a:r>
                      <a:r>
                        <a:rPr lang="en-US" sz="1600" cap="none" spc="0" dirty="0" err="1">
                          <a:solidFill>
                            <a:schemeClr val="tx1"/>
                          </a:solidFill>
                        </a:rPr>
                        <a:t>Especializados</a:t>
                      </a:r>
                      <a:r>
                        <a:rPr lang="en-US" sz="1600" cap="none" spc="0" dirty="0">
                          <a:solidFill>
                            <a:schemeClr val="tx1"/>
                          </a:solidFill>
                        </a:rPr>
                        <a:t> </a:t>
                      </a:r>
                      <a:r>
                        <a:rPr lang="en-US" sz="1600" cap="none" spc="0" dirty="0" err="1">
                          <a:solidFill>
                            <a:schemeClr val="tx1"/>
                          </a:solidFill>
                        </a:rPr>
                        <a:t>trabalham</a:t>
                      </a:r>
                      <a:r>
                        <a:rPr lang="en-US" sz="1600" cap="none" spc="0" dirty="0">
                          <a:solidFill>
                            <a:schemeClr val="tx1"/>
                          </a:solidFill>
                        </a:rPr>
                        <a:t> de forma </a:t>
                      </a:r>
                      <a:r>
                        <a:rPr lang="en-US" sz="1600" cap="none" spc="0" dirty="0" err="1">
                          <a:solidFill>
                            <a:schemeClr val="tx1"/>
                          </a:solidFill>
                        </a:rPr>
                        <a:t>independe</a:t>
                      </a:r>
                      <a:r>
                        <a:rPr lang="en-US" sz="1600" cap="none" spc="0" dirty="0">
                          <a:solidFill>
                            <a:schemeClr val="tx1"/>
                          </a:solidFill>
                        </a:rPr>
                        <a:t> </a:t>
                      </a:r>
                    </a:p>
                  </a:txBody>
                  <a:tcPr marL="123872" marR="123872" marT="123872" marB="61936">
                    <a:lnL w="12700" cmpd="sng">
                      <a:noFill/>
                      <a:prstDash val="solid"/>
                    </a:lnL>
                    <a:lnR w="12700" cmpd="sng">
                      <a:noFill/>
                      <a:prstDash val="solid"/>
                    </a:lnR>
                    <a:lnT w="9525" cap="flat" cmpd="sng" algn="ctr">
                      <a:solidFill>
                        <a:schemeClr val="tx1">
                          <a:lumMod val="50000"/>
                          <a:lumOff val="50000"/>
                        </a:schemeClr>
                      </a:solidFill>
                      <a:prstDash val="solid"/>
                    </a:lnT>
                    <a:lnB w="12700" cmpd="sng">
                      <a:noFill/>
                      <a:prstDash val="solid"/>
                    </a:lnB>
                    <a:solidFill>
                      <a:schemeClr val="bg1">
                        <a:lumMod val="95000"/>
                      </a:schemeClr>
                    </a:solidFill>
                  </a:tcPr>
                </a:tc>
                <a:tc>
                  <a:txBody>
                    <a:bodyPr/>
                    <a:lstStyle/>
                    <a:p>
                      <a:r>
                        <a:rPr lang="en-US" sz="1600" cap="none" spc="0" dirty="0" err="1">
                          <a:solidFill>
                            <a:schemeClr val="tx1"/>
                          </a:solidFill>
                        </a:rPr>
                        <a:t>Conselheiros</a:t>
                      </a:r>
                      <a:r>
                        <a:rPr lang="en-US" sz="1600" cap="none" spc="0" dirty="0">
                          <a:solidFill>
                            <a:schemeClr val="tx1"/>
                          </a:solidFill>
                        </a:rPr>
                        <a:t> </a:t>
                      </a:r>
                      <a:r>
                        <a:rPr lang="en-US" sz="1600" cap="none" spc="0" dirty="0" err="1">
                          <a:solidFill>
                            <a:schemeClr val="tx1"/>
                          </a:solidFill>
                        </a:rPr>
                        <a:t>Especializados</a:t>
                      </a:r>
                      <a:r>
                        <a:rPr lang="en-US" sz="1600" cap="none" spc="0" dirty="0">
                          <a:solidFill>
                            <a:schemeClr val="tx1"/>
                          </a:solidFill>
                        </a:rPr>
                        <a:t> (</a:t>
                      </a:r>
                      <a:r>
                        <a:rPr lang="en-US" sz="1600" cap="none" spc="0" dirty="0" err="1">
                          <a:solidFill>
                            <a:schemeClr val="tx1"/>
                          </a:solidFill>
                        </a:rPr>
                        <a:t>focados</a:t>
                      </a:r>
                      <a:r>
                        <a:rPr lang="en-US" sz="1600" cap="none" spc="0" dirty="0">
                          <a:solidFill>
                            <a:schemeClr val="tx1"/>
                          </a:solidFill>
                        </a:rPr>
                        <a:t> </a:t>
                      </a:r>
                      <a:r>
                        <a:rPr lang="en-US" sz="1600" cap="none" spc="0" dirty="0" err="1">
                          <a:solidFill>
                            <a:schemeClr val="tx1"/>
                          </a:solidFill>
                        </a:rPr>
                        <a:t>em</a:t>
                      </a:r>
                      <a:r>
                        <a:rPr lang="en-US" sz="1600" cap="none" spc="0" dirty="0">
                          <a:solidFill>
                            <a:schemeClr val="tx1"/>
                          </a:solidFill>
                        </a:rPr>
                        <a:t> </a:t>
                      </a:r>
                      <a:r>
                        <a:rPr lang="en-US" sz="1600" cap="none" spc="0" dirty="0" err="1">
                          <a:solidFill>
                            <a:schemeClr val="tx1"/>
                          </a:solidFill>
                        </a:rPr>
                        <a:t>disabilidades</a:t>
                      </a:r>
                      <a:r>
                        <a:rPr lang="en-US" sz="1600" cap="none" spc="0" dirty="0">
                          <a:solidFill>
                            <a:schemeClr val="tx1"/>
                          </a:solidFill>
                        </a:rPr>
                        <a:t> </a:t>
                      </a:r>
                      <a:r>
                        <a:rPr lang="en-US" sz="1600" cap="none" spc="0" dirty="0" err="1">
                          <a:solidFill>
                            <a:schemeClr val="tx1"/>
                          </a:solidFill>
                        </a:rPr>
                        <a:t>sensoriais</a:t>
                      </a:r>
                      <a:r>
                        <a:rPr lang="en-US" sz="1600" cap="none" spc="0" dirty="0">
                          <a:solidFill>
                            <a:schemeClr val="tx1"/>
                          </a:solidFill>
                        </a:rPr>
                        <a:t>) </a:t>
                      </a:r>
                      <a:r>
                        <a:rPr lang="en-US" sz="1600" cap="none" spc="0" dirty="0" err="1">
                          <a:solidFill>
                            <a:schemeClr val="tx1"/>
                          </a:solidFill>
                        </a:rPr>
                        <a:t>como</a:t>
                      </a:r>
                      <a:r>
                        <a:rPr lang="en-US" sz="1600" cap="none" spc="0" dirty="0">
                          <a:solidFill>
                            <a:schemeClr val="tx1"/>
                          </a:solidFill>
                        </a:rPr>
                        <a:t> </a:t>
                      </a:r>
                      <a:r>
                        <a:rPr lang="en-US" sz="1600" cap="none" spc="0" dirty="0" err="1">
                          <a:solidFill>
                            <a:schemeClr val="tx1"/>
                          </a:solidFill>
                        </a:rPr>
                        <a:t>parte</a:t>
                      </a:r>
                      <a:r>
                        <a:rPr lang="en-US" sz="1600" cap="none" spc="0" dirty="0">
                          <a:solidFill>
                            <a:schemeClr val="tx1"/>
                          </a:solidFill>
                        </a:rPr>
                        <a:t> da equipe</a:t>
                      </a:r>
                    </a:p>
                  </a:txBody>
                  <a:tcPr marL="123872" marR="123872" marT="123872" marB="61936">
                    <a:lnL w="12700" cmpd="sng">
                      <a:noFill/>
                      <a:prstDash val="solid"/>
                    </a:lnL>
                    <a:lnR w="12700" cmpd="sng">
                      <a:noFill/>
                      <a:prstDash val="solid"/>
                    </a:lnR>
                    <a:lnT w="9525" cap="flat" cmpd="sng" algn="ctr">
                      <a:solidFill>
                        <a:schemeClr val="tx1">
                          <a:lumMod val="50000"/>
                          <a:lumOff val="50000"/>
                        </a:schemeClr>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2667568240"/>
                  </a:ext>
                </a:extLst>
              </a:tr>
            </a:tbl>
          </a:graphicData>
        </a:graphic>
      </p:graphicFrame>
      <p:sp>
        <p:nvSpPr>
          <p:cNvPr id="4" name="Title 3">
            <a:extLst>
              <a:ext uri="{FF2B5EF4-FFF2-40B4-BE49-F238E27FC236}">
                <a16:creationId xmlns:a16="http://schemas.microsoft.com/office/drawing/2014/main" id="{81D52473-E1CB-CB1B-C4B5-65535F591448}"/>
              </a:ext>
            </a:extLst>
          </p:cNvPr>
          <p:cNvSpPr>
            <a:spLocks noGrp="1"/>
          </p:cNvSpPr>
          <p:nvPr>
            <p:ph type="title" idx="4294967295"/>
          </p:nvPr>
        </p:nvSpPr>
        <p:spPr>
          <a:xfrm>
            <a:off x="1682750" y="366713"/>
            <a:ext cx="10509250" cy="242887"/>
          </a:xfrm>
        </p:spPr>
        <p:txBody>
          <a:bodyPr>
            <a:normAutofit fontScale="90000"/>
          </a:bodyPr>
          <a:lstStyle/>
          <a:p>
            <a:r>
              <a:rPr lang="en-US" dirty="0" err="1"/>
              <a:t>Jovens</a:t>
            </a:r>
            <a:r>
              <a:rPr lang="en-US" dirty="0"/>
              <a:t> </a:t>
            </a:r>
            <a:r>
              <a:rPr lang="en-US" dirty="0" err="1"/>
              <a:t>Adultos</a:t>
            </a:r>
            <a:r>
              <a:rPr lang="en-US" dirty="0"/>
              <a:t> </a:t>
            </a:r>
            <a:r>
              <a:rPr lang="en-US" dirty="0" err="1"/>
              <a:t>escolhem</a:t>
            </a:r>
            <a:r>
              <a:rPr lang="en-US" dirty="0"/>
              <a:t> o seu “</a:t>
            </a:r>
            <a:r>
              <a:rPr lang="en-US" dirty="0" err="1"/>
              <a:t>Modelo</a:t>
            </a:r>
            <a:r>
              <a:rPr lang="en-US" dirty="0"/>
              <a:t>”</a:t>
            </a:r>
          </a:p>
        </p:txBody>
      </p:sp>
    </p:spTree>
    <p:extLst>
      <p:ext uri="{BB962C8B-B14F-4D97-AF65-F5344CB8AC3E}">
        <p14:creationId xmlns:p14="http://schemas.microsoft.com/office/powerpoint/2010/main" val="2537984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53144-8D62-4855-8BC4-73C546EC5CAF}"/>
              </a:ext>
            </a:extLst>
          </p:cNvPr>
          <p:cNvSpPr>
            <a:spLocks noGrp="1"/>
          </p:cNvSpPr>
          <p:nvPr>
            <p:ph type="title"/>
          </p:nvPr>
        </p:nvSpPr>
        <p:spPr>
          <a:xfrm>
            <a:off x="838200" y="365126"/>
            <a:ext cx="10515600" cy="477356"/>
          </a:xfrm>
        </p:spPr>
        <p:txBody>
          <a:bodyPr>
            <a:normAutofit fontScale="90000"/>
          </a:bodyPr>
          <a:lstStyle/>
          <a:p>
            <a:r>
              <a:rPr lang="en-US" sz="3600" b="1" dirty="0">
                <a:latin typeface="Sanchez"/>
              </a:rPr>
              <a:t>Como se </a:t>
            </a:r>
            <a:r>
              <a:rPr lang="en-US" sz="3600" b="1" dirty="0" err="1">
                <a:latin typeface="Sanchez"/>
              </a:rPr>
              <a:t>inscrever</a:t>
            </a:r>
            <a:r>
              <a:rPr lang="en-US" sz="3600" b="1" dirty="0">
                <a:latin typeface="Sanchez"/>
              </a:rPr>
              <a:t> no </a:t>
            </a:r>
            <a:r>
              <a:rPr lang="en-US" sz="3600" b="1" dirty="0" err="1">
                <a:latin typeface="Sanchez"/>
              </a:rPr>
              <a:t>Carreiras</a:t>
            </a:r>
            <a:r>
              <a:rPr lang="en-US" sz="3600" b="1" dirty="0">
                <a:latin typeface="Sanchez"/>
              </a:rPr>
              <a:t> </a:t>
            </a:r>
            <a:r>
              <a:rPr lang="en-US" sz="3600" b="1" i="0" u="none" strike="noStrike" dirty="0">
                <a:effectLst/>
                <a:latin typeface="Sanchez"/>
              </a:rPr>
              <a:t>NextGen </a:t>
            </a:r>
            <a:r>
              <a:rPr lang="en-US" b="0" i="0" dirty="0">
                <a:effectLst/>
                <a:latin typeface="Sanchez"/>
              </a:rPr>
              <a:t>​</a:t>
            </a:r>
            <a:br>
              <a:rPr lang="en-US" b="0" i="0" dirty="0">
                <a:effectLst/>
                <a:latin typeface="Sanchez"/>
              </a:rPr>
            </a:br>
            <a:endParaRPr lang="en-US" dirty="0"/>
          </a:p>
        </p:txBody>
      </p:sp>
      <p:sp>
        <p:nvSpPr>
          <p:cNvPr id="3" name="Content Placeholder 2">
            <a:extLst>
              <a:ext uri="{FF2B5EF4-FFF2-40B4-BE49-F238E27FC236}">
                <a16:creationId xmlns:a16="http://schemas.microsoft.com/office/drawing/2014/main" id="{7FFD4B8C-2E96-4BAC-80F4-7CDC0D5CD8CD}"/>
              </a:ext>
            </a:extLst>
          </p:cNvPr>
          <p:cNvSpPr>
            <a:spLocks noGrp="1"/>
          </p:cNvSpPr>
          <p:nvPr>
            <p:ph idx="1"/>
          </p:nvPr>
        </p:nvSpPr>
        <p:spPr>
          <a:xfrm>
            <a:off x="838200" y="842483"/>
            <a:ext cx="10515600" cy="5878992"/>
          </a:xfrm>
        </p:spPr>
        <p:txBody>
          <a:bodyPr vert="horz" lIns="91440" tIns="45720" rIns="91440" bIns="45720" rtlCol="0" anchor="t">
            <a:normAutofit fontScale="55000" lnSpcReduction="20000"/>
          </a:bodyPr>
          <a:lstStyle/>
          <a:p>
            <a:pPr marL="0" indent="0">
              <a:buNone/>
            </a:pPr>
            <a:endParaRPr lang="en-US" b="1" dirty="0"/>
          </a:p>
          <a:p>
            <a:pPr marL="0" indent="0">
              <a:buNone/>
            </a:pPr>
            <a:r>
              <a:rPr lang="en-US" sz="3800" b="1" dirty="0"/>
              <a:t>Clique no link:</a:t>
            </a:r>
          </a:p>
          <a:p>
            <a:r>
              <a:rPr lang="en-US" sz="3800" dirty="0"/>
              <a:t>(</a:t>
            </a:r>
            <a:r>
              <a:rPr lang="en-US" sz="3800" dirty="0" err="1"/>
              <a:t>mostrar</a:t>
            </a:r>
            <a:r>
              <a:rPr lang="en-US" sz="3800" dirty="0"/>
              <a:t> a página)</a:t>
            </a:r>
          </a:p>
          <a:p>
            <a:pPr marL="1371600" lvl="3" indent="0">
              <a:buNone/>
            </a:pPr>
            <a:r>
              <a:rPr lang="en-US" sz="3800" dirty="0">
                <a:hlinkClick r:id="rId2"/>
              </a:rPr>
              <a:t>https://www.mass.gov/nextgen-careers</a:t>
            </a:r>
            <a:endParaRPr lang="en-US" sz="3800" dirty="0"/>
          </a:p>
          <a:p>
            <a:pPr marL="1371600" lvl="3" indent="0">
              <a:buNone/>
            </a:pPr>
            <a:endParaRPr lang="en-US" sz="3800" dirty="0"/>
          </a:p>
          <a:p>
            <a:pPr marL="1371600" lvl="3" indent="0">
              <a:buNone/>
            </a:pPr>
            <a:r>
              <a:rPr lang="en-US" sz="3800" dirty="0" err="1"/>
              <a:t>Preencha</a:t>
            </a:r>
            <a:r>
              <a:rPr lang="en-US" sz="3800" dirty="0"/>
              <a:t> o </a:t>
            </a:r>
            <a:r>
              <a:rPr lang="en-US" sz="3800" dirty="0" err="1"/>
              <a:t>formulário</a:t>
            </a:r>
            <a:r>
              <a:rPr lang="en-US" sz="3800" dirty="0"/>
              <a:t> de interesse </a:t>
            </a:r>
          </a:p>
          <a:p>
            <a:pPr marL="1371600" lvl="3" indent="0">
              <a:buNone/>
            </a:pPr>
            <a:endParaRPr lang="en-US" sz="3800" dirty="0"/>
          </a:p>
          <a:p>
            <a:pPr marL="1371600" lvl="3" indent="0">
              <a:buNone/>
            </a:pPr>
            <a:r>
              <a:rPr lang="en-US" sz="3800" dirty="0"/>
              <a:t>Um </a:t>
            </a:r>
            <a:r>
              <a:rPr lang="en-US" sz="3800" dirty="0" err="1"/>
              <a:t>membro</a:t>
            </a:r>
            <a:r>
              <a:rPr lang="en-US" sz="3800" dirty="0"/>
              <a:t> do </a:t>
            </a:r>
            <a:r>
              <a:rPr lang="en-US" sz="3800" dirty="0" err="1"/>
              <a:t>Carreiras</a:t>
            </a:r>
            <a:r>
              <a:rPr lang="en-US" sz="3800" dirty="0"/>
              <a:t> NextGen da sua </a:t>
            </a:r>
            <a:r>
              <a:rPr lang="en-US" sz="3800" dirty="0" err="1"/>
              <a:t>região</a:t>
            </a:r>
            <a:r>
              <a:rPr lang="en-US" sz="3800" dirty="0"/>
              <a:t> vai  entrar </a:t>
            </a:r>
            <a:r>
              <a:rPr lang="en-US" sz="3800" dirty="0" err="1"/>
              <a:t>em</a:t>
            </a:r>
            <a:r>
              <a:rPr lang="en-US" sz="3800" dirty="0"/>
              <a:t> contato para </a:t>
            </a:r>
            <a:r>
              <a:rPr lang="en-US" sz="3800" dirty="0" err="1"/>
              <a:t>marcar</a:t>
            </a:r>
            <a:r>
              <a:rPr lang="en-US" sz="3800" dirty="0"/>
              <a:t> </a:t>
            </a:r>
            <a:r>
              <a:rPr lang="en-US" sz="3800" dirty="0" err="1"/>
              <a:t>uma</a:t>
            </a:r>
            <a:r>
              <a:rPr lang="en-US" sz="3800" dirty="0"/>
              <a:t> </a:t>
            </a:r>
            <a:r>
              <a:rPr lang="en-US" sz="3800" dirty="0" err="1"/>
              <a:t>reunião</a:t>
            </a:r>
            <a:r>
              <a:rPr lang="en-US" sz="3800" dirty="0"/>
              <a:t> </a:t>
            </a:r>
            <a:r>
              <a:rPr lang="en-US" sz="3800" dirty="0" err="1"/>
              <a:t>inicial</a:t>
            </a:r>
            <a:r>
              <a:rPr lang="en-US" sz="3800" dirty="0"/>
              <a:t> (Zoom meeting ou </a:t>
            </a:r>
            <a:r>
              <a:rPr lang="en-US" sz="3800" dirty="0" err="1"/>
              <a:t>presencial</a:t>
            </a:r>
            <a:r>
              <a:rPr lang="en-US" sz="3800" dirty="0"/>
              <a:t>) </a:t>
            </a:r>
          </a:p>
          <a:p>
            <a:pPr marL="1371600" lvl="3" indent="0">
              <a:buNone/>
            </a:pPr>
            <a:endParaRPr lang="en-US" sz="3800" dirty="0"/>
          </a:p>
          <a:p>
            <a:pPr marL="1371600" lvl="3" indent="0">
              <a:buNone/>
            </a:pPr>
            <a:r>
              <a:rPr lang="en-US" sz="3800" dirty="0"/>
              <a:t>O </a:t>
            </a:r>
            <a:r>
              <a:rPr lang="en-US" sz="3800" dirty="0" err="1"/>
              <a:t>jovem</a:t>
            </a:r>
            <a:r>
              <a:rPr lang="en-US" sz="3800" dirty="0"/>
              <a:t> </a:t>
            </a:r>
            <a:r>
              <a:rPr lang="en-US" sz="3800" dirty="0" err="1"/>
              <a:t>adulto</a:t>
            </a:r>
            <a:r>
              <a:rPr lang="en-US" sz="3800" dirty="0"/>
              <a:t> e </a:t>
            </a:r>
            <a:r>
              <a:rPr lang="en-US" sz="3800" dirty="0" err="1"/>
              <a:t>alguém</a:t>
            </a:r>
            <a:r>
              <a:rPr lang="en-US" sz="3800" dirty="0"/>
              <a:t> da equipe </a:t>
            </a:r>
            <a:r>
              <a:rPr lang="en-US" sz="3800" dirty="0" err="1"/>
              <a:t>vão</a:t>
            </a:r>
            <a:r>
              <a:rPr lang="en-US" sz="3800" dirty="0"/>
              <a:t> </a:t>
            </a:r>
            <a:r>
              <a:rPr lang="en-US" sz="3800" dirty="0" err="1"/>
              <a:t>discutir</a:t>
            </a:r>
            <a:r>
              <a:rPr lang="en-US" sz="3800" dirty="0"/>
              <a:t> qual o melhor </a:t>
            </a:r>
            <a:r>
              <a:rPr lang="en-US" sz="3800" dirty="0" err="1"/>
              <a:t>modelo</a:t>
            </a:r>
            <a:r>
              <a:rPr lang="en-US" sz="3800" dirty="0"/>
              <a:t> para </a:t>
            </a:r>
            <a:r>
              <a:rPr lang="en-US" sz="3800" dirty="0" err="1"/>
              <a:t>este</a:t>
            </a:r>
            <a:r>
              <a:rPr lang="en-US" sz="3800" dirty="0"/>
              <a:t> </a:t>
            </a:r>
            <a:r>
              <a:rPr lang="en-US" sz="3800" dirty="0" err="1"/>
              <a:t>jovem</a:t>
            </a:r>
            <a:r>
              <a:rPr lang="en-US" sz="3800" dirty="0"/>
              <a:t>/</a:t>
            </a:r>
            <a:r>
              <a:rPr lang="en-US" sz="3800" dirty="0" err="1"/>
              <a:t>famíília</a:t>
            </a:r>
            <a:r>
              <a:rPr lang="en-US" sz="3800" dirty="0"/>
              <a:t>  (NextGen Careers </a:t>
            </a:r>
            <a:r>
              <a:rPr lang="en-US" sz="3800" dirty="0" err="1"/>
              <a:t>Geral</a:t>
            </a:r>
            <a:r>
              <a:rPr lang="en-US" sz="3800" dirty="0"/>
              <a:t> x NextGen VR </a:t>
            </a:r>
            <a:r>
              <a:rPr lang="en-US" sz="3800" dirty="0" err="1"/>
              <a:t>Geral</a:t>
            </a:r>
            <a:r>
              <a:rPr lang="en-US" sz="3800" dirty="0"/>
              <a:t>)</a:t>
            </a:r>
          </a:p>
          <a:p>
            <a:pPr marL="1371600" lvl="3" indent="0">
              <a:buNone/>
            </a:pPr>
            <a:endParaRPr lang="en-US" sz="3800" dirty="0"/>
          </a:p>
          <a:p>
            <a:pPr marL="1371600" lvl="3" indent="0">
              <a:buNone/>
            </a:pPr>
            <a:r>
              <a:rPr lang="en-US" sz="3800" dirty="0"/>
              <a:t>O </a:t>
            </a:r>
            <a:r>
              <a:rPr lang="en-US" sz="3800" dirty="0" err="1"/>
              <a:t>jovem</a:t>
            </a:r>
            <a:r>
              <a:rPr lang="en-US" sz="3800" dirty="0"/>
              <a:t> </a:t>
            </a:r>
            <a:r>
              <a:rPr lang="en-US" sz="3800" dirty="0" err="1"/>
              <a:t>adulto</a:t>
            </a:r>
            <a:r>
              <a:rPr lang="en-US" sz="3800" dirty="0"/>
              <a:t> vai ser </a:t>
            </a:r>
            <a:r>
              <a:rPr lang="en-US" sz="3800" dirty="0" err="1"/>
              <a:t>assistido</a:t>
            </a:r>
            <a:r>
              <a:rPr lang="en-US" sz="3800" dirty="0"/>
              <a:t>, </a:t>
            </a:r>
            <a:r>
              <a:rPr lang="en-US" sz="3800" dirty="0" err="1"/>
              <a:t>orientado</a:t>
            </a:r>
            <a:r>
              <a:rPr lang="en-US" sz="3800" dirty="0"/>
              <a:t> no </a:t>
            </a:r>
            <a:r>
              <a:rPr lang="en-US" sz="3800" dirty="0" err="1"/>
              <a:t>processo</a:t>
            </a:r>
            <a:r>
              <a:rPr lang="en-US" sz="3800" dirty="0"/>
              <a:t> para se </a:t>
            </a:r>
            <a:r>
              <a:rPr lang="en-US" sz="3800" dirty="0" err="1"/>
              <a:t>inscrever</a:t>
            </a:r>
            <a:r>
              <a:rPr lang="en-US" sz="3800" dirty="0"/>
              <a:t> no </a:t>
            </a:r>
            <a:r>
              <a:rPr lang="en-US" sz="3800" dirty="0" err="1"/>
              <a:t>Carreiras</a:t>
            </a:r>
            <a:r>
              <a:rPr lang="en-US" sz="3800" dirty="0"/>
              <a:t> NextGen ou </a:t>
            </a:r>
            <a:r>
              <a:rPr lang="en-US" sz="3800" dirty="0" err="1"/>
              <a:t>direcionado</a:t>
            </a:r>
            <a:r>
              <a:rPr lang="en-US" sz="3800" dirty="0"/>
              <a:t> </a:t>
            </a:r>
            <a:r>
              <a:rPr lang="en-US" sz="3800" dirty="0" err="1"/>
              <a:t>aoVR</a:t>
            </a:r>
            <a:r>
              <a:rPr lang="en-US" sz="3800" dirty="0"/>
              <a:t> </a:t>
            </a:r>
            <a:r>
              <a:rPr lang="en-US" sz="3800" dirty="0" err="1"/>
              <a:t>Geral</a:t>
            </a:r>
            <a:r>
              <a:rPr lang="en-US" sz="3800" dirty="0"/>
              <a:t> (General VR application)</a:t>
            </a:r>
          </a:p>
          <a:p>
            <a:pPr marL="1371600" lvl="3" indent="0">
              <a:buNone/>
            </a:pPr>
            <a:endParaRPr lang="en-US" sz="3800" dirty="0"/>
          </a:p>
          <a:p>
            <a:pPr marL="1371600" lvl="3" indent="0">
              <a:buNone/>
            </a:pPr>
            <a:r>
              <a:rPr lang="en-US" sz="3800" dirty="0"/>
              <a:t>A </a:t>
            </a:r>
            <a:r>
              <a:rPr lang="en-US" sz="3800" dirty="0" err="1"/>
              <a:t>Reunião</a:t>
            </a:r>
            <a:r>
              <a:rPr lang="en-US" sz="3800" dirty="0"/>
              <a:t> </a:t>
            </a:r>
            <a:r>
              <a:rPr lang="en-US" sz="3800" dirty="0" err="1"/>
              <a:t>Inicial</a:t>
            </a:r>
            <a:r>
              <a:rPr lang="en-US" sz="3800" dirty="0"/>
              <a:t> da Equipe </a:t>
            </a:r>
            <a:r>
              <a:rPr lang="en-US" sz="3800" dirty="0" err="1"/>
              <a:t>será</a:t>
            </a:r>
            <a:r>
              <a:rPr lang="en-US" sz="3800" dirty="0"/>
              <a:t> </a:t>
            </a:r>
            <a:r>
              <a:rPr lang="en-US" sz="3800" dirty="0" err="1"/>
              <a:t>agendada</a:t>
            </a:r>
            <a:r>
              <a:rPr lang="en-US" sz="3800" dirty="0"/>
              <a:t>, onde o </a:t>
            </a:r>
            <a:r>
              <a:rPr lang="en-US" sz="3800" dirty="0" err="1"/>
              <a:t>NextGener</a:t>
            </a:r>
            <a:r>
              <a:rPr lang="en-US" sz="3800" dirty="0"/>
              <a:t> se </a:t>
            </a:r>
            <a:r>
              <a:rPr lang="en-US" sz="3800" dirty="0" err="1"/>
              <a:t>reunirá</a:t>
            </a:r>
            <a:r>
              <a:rPr lang="en-US" sz="3800" dirty="0"/>
              <a:t> com sua equipe e receberá o </a:t>
            </a:r>
            <a:r>
              <a:rPr lang="en-US" sz="3800" dirty="0" err="1"/>
              <a:t>suporte</a:t>
            </a:r>
            <a:r>
              <a:rPr lang="en-US" sz="3800" dirty="0"/>
              <a:t> para </a:t>
            </a:r>
            <a:r>
              <a:rPr lang="en-US" sz="3800" dirty="0" err="1"/>
              <a:t>escolher</a:t>
            </a:r>
            <a:r>
              <a:rPr lang="en-US" sz="3800" dirty="0"/>
              <a:t> um </a:t>
            </a:r>
            <a:r>
              <a:rPr lang="en-US" sz="3800" dirty="0" err="1"/>
              <a:t>Líder</a:t>
            </a:r>
            <a:r>
              <a:rPr lang="en-US" sz="3800" dirty="0"/>
              <a:t> de Equipe. Parceiros podem ser </a:t>
            </a:r>
            <a:r>
              <a:rPr lang="en-US" sz="3800" dirty="0" err="1"/>
              <a:t>convidados</a:t>
            </a:r>
            <a:r>
              <a:rPr lang="en-US" sz="3800" dirty="0"/>
              <a:t> a </a:t>
            </a:r>
            <a:r>
              <a:rPr lang="en-US" sz="3800" dirty="0" err="1"/>
              <a:t>participar</a:t>
            </a:r>
            <a:r>
              <a:rPr lang="en-US" sz="3800" dirty="0"/>
              <a:t>.</a:t>
            </a:r>
            <a:endParaRPr lang="en-US" sz="3000" dirty="0"/>
          </a:p>
          <a:p>
            <a:pPr marL="1371600" lvl="3" indent="0">
              <a:buNone/>
            </a:pPr>
            <a:r>
              <a:rPr lang="en-US" sz="3200" dirty="0"/>
              <a:t>	</a:t>
            </a:r>
          </a:p>
          <a:p>
            <a:pPr marL="1371600" lvl="3" indent="0">
              <a:buNone/>
            </a:pPr>
            <a:r>
              <a:rPr lang="en-US" sz="3200" dirty="0"/>
              <a:t>		</a:t>
            </a:r>
          </a:p>
        </p:txBody>
      </p:sp>
      <p:sp>
        <p:nvSpPr>
          <p:cNvPr id="4" name="Slide Number Placeholder 3">
            <a:extLst>
              <a:ext uri="{FF2B5EF4-FFF2-40B4-BE49-F238E27FC236}">
                <a16:creationId xmlns:a16="http://schemas.microsoft.com/office/drawing/2014/main" id="{9848D17F-BE4F-4585-85C6-75AFC84567E8}"/>
              </a:ext>
            </a:extLst>
          </p:cNvPr>
          <p:cNvSpPr>
            <a:spLocks noGrp="1"/>
          </p:cNvSpPr>
          <p:nvPr>
            <p:ph type="sldNum" sz="quarter" idx="12"/>
          </p:nvPr>
        </p:nvSpPr>
        <p:spPr/>
        <p:txBody>
          <a:bodyPr/>
          <a:lstStyle/>
          <a:p>
            <a:fld id="{7BA8D03B-56A2-D741-8925-A5BDB0E253A2}" type="slidenum">
              <a:rPr lang="en-US" smtClean="0"/>
              <a:t>12</a:t>
            </a:fld>
            <a:endParaRPr lang="en-US"/>
          </a:p>
        </p:txBody>
      </p:sp>
    </p:spTree>
    <p:extLst>
      <p:ext uri="{BB962C8B-B14F-4D97-AF65-F5344CB8AC3E}">
        <p14:creationId xmlns:p14="http://schemas.microsoft.com/office/powerpoint/2010/main" val="3862852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C888B-0D61-362A-FB48-6E8680BC1D90}"/>
              </a:ext>
            </a:extLst>
          </p:cNvPr>
          <p:cNvSpPr>
            <a:spLocks noGrp="1"/>
          </p:cNvSpPr>
          <p:nvPr>
            <p:ph type="title"/>
          </p:nvPr>
        </p:nvSpPr>
        <p:spPr/>
        <p:txBody>
          <a:bodyPr/>
          <a:lstStyle/>
          <a:p>
            <a:r>
              <a:rPr lang="en-US" dirty="0" err="1"/>
              <a:t>Supervisores</a:t>
            </a:r>
            <a:r>
              <a:rPr lang="en-US" dirty="0"/>
              <a:t> </a:t>
            </a:r>
            <a:r>
              <a:rPr lang="en-US" dirty="0" err="1"/>
              <a:t>Regionais</a:t>
            </a:r>
            <a:r>
              <a:rPr lang="en-US" dirty="0"/>
              <a:t> do NextGen:</a:t>
            </a:r>
            <a:br>
              <a:rPr lang="en-US" dirty="0"/>
            </a:br>
            <a:r>
              <a:rPr lang="en-US" sz="2800" dirty="0"/>
              <a:t>(email pode ser </a:t>
            </a:r>
            <a:r>
              <a:rPr lang="en-US" sz="2800" dirty="0" err="1"/>
              <a:t>escrito</a:t>
            </a:r>
            <a:r>
              <a:rPr lang="en-US" sz="2800" dirty="0"/>
              <a:t> </a:t>
            </a:r>
            <a:r>
              <a:rPr lang="en-US" sz="2800" dirty="0" err="1"/>
              <a:t>em</a:t>
            </a:r>
            <a:r>
              <a:rPr lang="en-US" sz="2800" dirty="0"/>
              <a:t> </a:t>
            </a:r>
            <a:r>
              <a:rPr lang="en-US" sz="2800" dirty="0" err="1"/>
              <a:t>Português</a:t>
            </a:r>
            <a:r>
              <a:rPr lang="en-US" sz="2800" dirty="0"/>
              <a:t>)</a:t>
            </a:r>
          </a:p>
        </p:txBody>
      </p:sp>
      <p:sp>
        <p:nvSpPr>
          <p:cNvPr id="3" name="Content Placeholder 2">
            <a:extLst>
              <a:ext uri="{FF2B5EF4-FFF2-40B4-BE49-F238E27FC236}">
                <a16:creationId xmlns:a16="http://schemas.microsoft.com/office/drawing/2014/main" id="{8855FA76-A587-A263-921E-06A8A4C37792}"/>
              </a:ext>
            </a:extLst>
          </p:cNvPr>
          <p:cNvSpPr>
            <a:spLocks noGrp="1"/>
          </p:cNvSpPr>
          <p:nvPr>
            <p:ph idx="1"/>
          </p:nvPr>
        </p:nvSpPr>
        <p:spPr/>
        <p:txBody>
          <a:bodyPr>
            <a:normAutofit/>
          </a:bodyPr>
          <a:lstStyle/>
          <a:p>
            <a:r>
              <a:rPr lang="en-US" dirty="0"/>
              <a:t>North Cheryl Barraclough</a:t>
            </a:r>
          </a:p>
          <a:p>
            <a:pPr lvl="3"/>
            <a:r>
              <a:rPr lang="en-US" sz="2000" dirty="0">
                <a:solidFill>
                  <a:srgbClr val="000000"/>
                </a:solidFill>
                <a:latin typeface="Calibri" panose="020F0502020204030204" pitchFamily="34" charset="0"/>
                <a:ea typeface="Calibri" panose="020F0502020204030204" pitchFamily="34" charset="0"/>
                <a:hlinkClick r:id="rId2"/>
              </a:rPr>
              <a:t>Cheryl.A.Barraclough@mass.gov</a:t>
            </a:r>
            <a:r>
              <a:rPr lang="en-US" sz="2000" dirty="0">
                <a:solidFill>
                  <a:srgbClr val="000000"/>
                </a:solidFill>
                <a:latin typeface="Calibri" panose="020F0502020204030204" pitchFamily="34" charset="0"/>
                <a:ea typeface="Calibri" panose="020F0502020204030204" pitchFamily="34" charset="0"/>
              </a:rPr>
              <a:t>	</a:t>
            </a:r>
            <a:r>
              <a:rPr lang="en-US" sz="2000" dirty="0">
                <a:solidFill>
                  <a:srgbClr val="000000"/>
                </a:solidFill>
                <a:effectLst/>
                <a:latin typeface="Calibri" panose="020F0502020204030204" pitchFamily="34" charset="0"/>
                <a:ea typeface="Calibri" panose="020F0502020204030204" pitchFamily="34" charset="0"/>
              </a:rPr>
              <a:t> (857) 274-6721</a:t>
            </a:r>
            <a:endParaRPr lang="en-US" sz="2000" dirty="0">
              <a:solidFill>
                <a:srgbClr val="000000"/>
              </a:solidFill>
              <a:latin typeface="Calibri" panose="020F0502020204030204" pitchFamily="34" charset="0"/>
              <a:ea typeface="Calibri" panose="020F0502020204030204" pitchFamily="34" charset="0"/>
            </a:endParaRPr>
          </a:p>
          <a:p>
            <a:pPr marL="1371600" lvl="3" indent="0">
              <a:buNone/>
            </a:pPr>
            <a:endParaRPr lang="en-US" dirty="0">
              <a:solidFill>
                <a:srgbClr val="000000"/>
              </a:solidFill>
              <a:latin typeface="Calibri" panose="020F0502020204030204" pitchFamily="34" charset="0"/>
            </a:endParaRPr>
          </a:p>
          <a:p>
            <a:pPr marL="1371600" lvl="3" indent="0">
              <a:buNone/>
            </a:pPr>
            <a:endParaRPr lang="en-US" dirty="0">
              <a:solidFill>
                <a:srgbClr val="000000"/>
              </a:solidFill>
              <a:latin typeface="Calibri" panose="020F0502020204030204" pitchFamily="34" charset="0"/>
            </a:endParaRPr>
          </a:p>
          <a:p>
            <a:r>
              <a:rPr lang="en-US" dirty="0"/>
              <a:t>South </a:t>
            </a:r>
            <a:r>
              <a:rPr lang="en-US" dirty="0" err="1"/>
              <a:t>Deeval</a:t>
            </a:r>
            <a:r>
              <a:rPr lang="en-US" dirty="0"/>
              <a:t> </a:t>
            </a:r>
            <a:r>
              <a:rPr lang="en-US" dirty="0" err="1"/>
              <a:t>Raval</a:t>
            </a:r>
            <a:endParaRPr lang="en-US" dirty="0"/>
          </a:p>
          <a:p>
            <a:pPr lvl="3"/>
            <a:r>
              <a:rPr lang="en-US" sz="2000" dirty="0">
                <a:latin typeface="+mn-lt"/>
                <a:ea typeface="Calibri" panose="020F0502020204030204" pitchFamily="34" charset="0"/>
                <a:hlinkClick r:id="rId3"/>
              </a:rPr>
              <a:t>D</a:t>
            </a:r>
            <a:r>
              <a:rPr lang="en-US" sz="2000" dirty="0">
                <a:effectLst/>
                <a:latin typeface="+mn-lt"/>
                <a:ea typeface="Calibri" panose="020F0502020204030204" pitchFamily="34" charset="0"/>
                <a:hlinkClick r:id="rId3"/>
              </a:rPr>
              <a:t>eval.Raval@mass.gov</a:t>
            </a:r>
            <a:r>
              <a:rPr lang="en-US" sz="2000" dirty="0">
                <a:effectLst/>
                <a:latin typeface="+mn-lt"/>
                <a:ea typeface="Calibri" panose="020F0502020204030204" pitchFamily="34" charset="0"/>
              </a:rPr>
              <a:t> 	</a:t>
            </a:r>
            <a:r>
              <a:rPr lang="en-US" sz="2000" dirty="0">
                <a:latin typeface="+mn-lt"/>
                <a:ea typeface="Calibri" panose="020F0502020204030204" pitchFamily="34" charset="0"/>
              </a:rPr>
              <a:t>                (</a:t>
            </a:r>
            <a:r>
              <a:rPr lang="en-US" sz="2000" dirty="0">
                <a:effectLst/>
                <a:latin typeface="+mn-lt"/>
                <a:ea typeface="Calibri" panose="020F0502020204030204" pitchFamily="34" charset="0"/>
              </a:rPr>
              <a:t>857)-360-6796</a:t>
            </a:r>
          </a:p>
          <a:p>
            <a:pPr marL="1371600" lvl="3" indent="0">
              <a:buNone/>
            </a:pPr>
            <a:endParaRPr lang="en-US" dirty="0">
              <a:latin typeface="Times New Roman" panose="02020603050405020304" pitchFamily="18" charset="0"/>
              <a:ea typeface="Calibri" panose="020F0502020204030204" pitchFamily="34" charset="0"/>
            </a:endParaRPr>
          </a:p>
          <a:p>
            <a:pPr marL="1371600" lvl="3" indent="0">
              <a:buNone/>
            </a:pPr>
            <a:endParaRPr lang="en-US" dirty="0">
              <a:latin typeface="Times New Roman" panose="02020603050405020304" pitchFamily="18" charset="0"/>
              <a:ea typeface="Calibri" panose="020F0502020204030204" pitchFamily="34" charset="0"/>
            </a:endParaRPr>
          </a:p>
          <a:p>
            <a:r>
              <a:rPr lang="en-US" dirty="0"/>
              <a:t>West  Krista </a:t>
            </a:r>
            <a:r>
              <a:rPr lang="en-US" dirty="0" err="1"/>
              <a:t>Digregorio</a:t>
            </a:r>
            <a:endParaRPr lang="en-US" dirty="0"/>
          </a:p>
          <a:p>
            <a:pPr lvl="3"/>
            <a:r>
              <a:rPr lang="en-US" sz="2000" dirty="0">
                <a:solidFill>
                  <a:srgbClr val="000000"/>
                </a:solidFill>
                <a:latin typeface="Calibri" panose="020F0502020204030204" pitchFamily="34" charset="0"/>
                <a:ea typeface="Calibri" panose="020F0502020204030204" pitchFamily="34" charset="0"/>
                <a:hlinkClick r:id="rId4"/>
              </a:rPr>
              <a:t>Krista.E.Digregorio@mass.gov</a:t>
            </a:r>
            <a:r>
              <a:rPr lang="en-US" sz="2000" dirty="0">
                <a:solidFill>
                  <a:srgbClr val="000000"/>
                </a:solidFill>
                <a:latin typeface="Calibri" panose="020F0502020204030204" pitchFamily="34" charset="0"/>
                <a:ea typeface="Calibri" panose="020F0502020204030204" pitchFamily="34" charset="0"/>
              </a:rPr>
              <a:t>	</a:t>
            </a:r>
            <a:r>
              <a:rPr lang="en-US" sz="2000" dirty="0">
                <a:solidFill>
                  <a:srgbClr val="000000"/>
                </a:solidFill>
                <a:effectLst/>
                <a:latin typeface="Calibri" panose="020F0502020204030204" pitchFamily="34" charset="0"/>
                <a:ea typeface="Calibri" panose="020F0502020204030204" pitchFamily="34" charset="0"/>
              </a:rPr>
              <a:t>(857) 274-6703</a:t>
            </a:r>
          </a:p>
          <a:p>
            <a:pPr lvl="3"/>
            <a:endParaRPr lang="en-US" sz="2000" dirty="0">
              <a:latin typeface="Times New Roman" panose="02020603050405020304" pitchFamily="18" charset="0"/>
              <a:ea typeface="Calibri" panose="020F0502020204030204" pitchFamily="34" charset="0"/>
            </a:endParaRPr>
          </a:p>
        </p:txBody>
      </p:sp>
      <p:sp>
        <p:nvSpPr>
          <p:cNvPr id="4" name="Slide Number Placeholder 3">
            <a:extLst>
              <a:ext uri="{FF2B5EF4-FFF2-40B4-BE49-F238E27FC236}">
                <a16:creationId xmlns:a16="http://schemas.microsoft.com/office/drawing/2014/main" id="{5CB0D5DB-A804-3D01-9557-BF75014731BD}"/>
              </a:ext>
            </a:extLst>
          </p:cNvPr>
          <p:cNvSpPr>
            <a:spLocks noGrp="1"/>
          </p:cNvSpPr>
          <p:nvPr>
            <p:ph type="sldNum" sz="quarter" idx="12"/>
          </p:nvPr>
        </p:nvSpPr>
        <p:spPr/>
        <p:txBody>
          <a:bodyPr/>
          <a:lstStyle/>
          <a:p>
            <a:fld id="{7BA8D03B-56A2-D741-8925-A5BDB0E253A2}" type="slidenum">
              <a:rPr lang="en-US" smtClean="0"/>
              <a:t>13</a:t>
            </a:fld>
            <a:endParaRPr lang="en-US"/>
          </a:p>
        </p:txBody>
      </p:sp>
    </p:spTree>
    <p:extLst>
      <p:ext uri="{BB962C8B-B14F-4D97-AF65-F5344CB8AC3E}">
        <p14:creationId xmlns:p14="http://schemas.microsoft.com/office/powerpoint/2010/main" val="2722502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62130-6E15-B4AB-F6C2-DE32C097ADCF}"/>
              </a:ext>
            </a:extLst>
          </p:cNvPr>
          <p:cNvSpPr>
            <a:spLocks noGrp="1"/>
          </p:cNvSpPr>
          <p:nvPr>
            <p:ph type="title"/>
          </p:nvPr>
        </p:nvSpPr>
        <p:spPr>
          <a:xfrm>
            <a:off x="838200" y="365125"/>
            <a:ext cx="10515600" cy="1622928"/>
          </a:xfrm>
        </p:spPr>
        <p:txBody>
          <a:bodyPr>
            <a:normAutofit fontScale="90000"/>
          </a:bodyPr>
          <a:lstStyle/>
          <a:p>
            <a:r>
              <a:rPr lang="en-US" dirty="0">
                <a:latin typeface="Sanchez"/>
              </a:rPr>
              <a:t>Para saber </a:t>
            </a:r>
            <a:r>
              <a:rPr lang="en-US" dirty="0" err="1">
                <a:latin typeface="Sanchez"/>
              </a:rPr>
              <a:t>mais</a:t>
            </a:r>
            <a:r>
              <a:rPr lang="en-US" dirty="0">
                <a:latin typeface="Sanchez"/>
              </a:rPr>
              <a:t>, click no link e </a:t>
            </a:r>
            <a:r>
              <a:rPr lang="en-US" dirty="0" err="1">
                <a:latin typeface="Sanchez"/>
              </a:rPr>
              <a:t>mude</a:t>
            </a:r>
            <a:r>
              <a:rPr lang="en-US" dirty="0">
                <a:latin typeface="Sanchez"/>
              </a:rPr>
              <a:t> a </a:t>
            </a:r>
            <a:r>
              <a:rPr lang="en-US" dirty="0" err="1">
                <a:latin typeface="Sanchez"/>
              </a:rPr>
              <a:t>língua</a:t>
            </a:r>
            <a:r>
              <a:rPr lang="en-US" dirty="0">
                <a:latin typeface="Sanchez"/>
              </a:rPr>
              <a:t> para </a:t>
            </a:r>
            <a:r>
              <a:rPr lang="en-US" dirty="0" err="1">
                <a:latin typeface="Sanchez"/>
              </a:rPr>
              <a:t>Português</a:t>
            </a:r>
            <a:r>
              <a:rPr lang="en-US" dirty="0">
                <a:latin typeface="Sanchez"/>
              </a:rPr>
              <a:t>: </a:t>
            </a:r>
            <a:br>
              <a:rPr lang="en-US" dirty="0">
                <a:latin typeface="Sanchez"/>
              </a:rPr>
            </a:br>
            <a:r>
              <a:rPr lang="en-US" sz="2800" dirty="0">
                <a:latin typeface="Sanchez"/>
              </a:rPr>
              <a:t>https://www.mass.gov/nextgen-careers</a:t>
            </a:r>
          </a:p>
        </p:txBody>
      </p:sp>
      <p:sp>
        <p:nvSpPr>
          <p:cNvPr id="4" name="Slide Number Placeholder 3">
            <a:extLst>
              <a:ext uri="{FF2B5EF4-FFF2-40B4-BE49-F238E27FC236}">
                <a16:creationId xmlns:a16="http://schemas.microsoft.com/office/drawing/2014/main" id="{49BF9F58-7EA4-39B4-B0E6-4F4F39A07E52}"/>
              </a:ext>
            </a:extLst>
          </p:cNvPr>
          <p:cNvSpPr>
            <a:spLocks noGrp="1"/>
          </p:cNvSpPr>
          <p:nvPr>
            <p:ph type="sldNum" sz="quarter" idx="12"/>
          </p:nvPr>
        </p:nvSpPr>
        <p:spPr>
          <a:xfrm>
            <a:off x="999893" y="6356350"/>
            <a:ext cx="10363199" cy="365125"/>
          </a:xfrm>
        </p:spPr>
        <p:txBody>
          <a:bodyPr/>
          <a:lstStyle/>
          <a:p>
            <a:endParaRPr lang="en-US" dirty="0">
              <a:cs typeface="Calibri"/>
            </a:endParaRPr>
          </a:p>
        </p:txBody>
      </p:sp>
      <p:sp>
        <p:nvSpPr>
          <p:cNvPr id="6" name="Content Placeholder 5">
            <a:extLst>
              <a:ext uri="{FF2B5EF4-FFF2-40B4-BE49-F238E27FC236}">
                <a16:creationId xmlns:a16="http://schemas.microsoft.com/office/drawing/2014/main" id="{398C02DC-3211-4D3A-C9B4-94A8701156B5}"/>
              </a:ext>
            </a:extLst>
          </p:cNvPr>
          <p:cNvSpPr>
            <a:spLocks noGrp="1"/>
          </p:cNvSpPr>
          <p:nvPr>
            <p:ph idx="1"/>
          </p:nvPr>
        </p:nvSpPr>
        <p:spPr/>
        <p:txBody>
          <a:bodyPr/>
          <a:lstStyle/>
          <a:p>
            <a:endParaRPr lang="en-US" dirty="0"/>
          </a:p>
          <a:p>
            <a:r>
              <a:rPr lang="en-US" dirty="0"/>
              <a:t>Material de </a:t>
            </a:r>
            <a:r>
              <a:rPr lang="en-US" dirty="0" err="1"/>
              <a:t>Divulgação</a:t>
            </a:r>
            <a:r>
              <a:rPr lang="en-US" dirty="0"/>
              <a:t>:</a:t>
            </a:r>
          </a:p>
          <a:p>
            <a:endParaRPr lang="en-US" dirty="0"/>
          </a:p>
          <a:p>
            <a:r>
              <a:rPr lang="en-US" dirty="0"/>
              <a:t>Poster </a:t>
            </a:r>
            <a:r>
              <a:rPr lang="en-US" dirty="0" err="1"/>
              <a:t>em</a:t>
            </a:r>
            <a:r>
              <a:rPr lang="en-US" dirty="0"/>
              <a:t> 			Link do video </a:t>
            </a:r>
            <a:r>
              <a:rPr lang="en-US" dirty="0" err="1"/>
              <a:t>em</a:t>
            </a:r>
            <a:r>
              <a:rPr lang="en-US" dirty="0"/>
              <a:t> </a:t>
            </a:r>
            <a:r>
              <a:rPr lang="en-US" dirty="0" err="1"/>
              <a:t>Português</a:t>
            </a:r>
            <a:endParaRPr lang="en-US" dirty="0"/>
          </a:p>
          <a:p>
            <a:r>
              <a:rPr lang="en-US" dirty="0" err="1"/>
              <a:t>Portugûes</a:t>
            </a:r>
            <a:endParaRPr lang="en-US" dirty="0"/>
          </a:p>
        </p:txBody>
      </p:sp>
    </p:spTree>
    <p:extLst>
      <p:ext uri="{BB962C8B-B14F-4D97-AF65-F5344CB8AC3E}">
        <p14:creationId xmlns:p14="http://schemas.microsoft.com/office/powerpoint/2010/main" val="3454737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4A73-9B81-434E-985B-5A43552C23AB}"/>
              </a:ext>
            </a:extLst>
          </p:cNvPr>
          <p:cNvSpPr>
            <a:spLocks noGrp="1"/>
          </p:cNvSpPr>
          <p:nvPr>
            <p:ph type="title"/>
          </p:nvPr>
        </p:nvSpPr>
        <p:spPr>
          <a:xfrm>
            <a:off x="838200" y="365125"/>
            <a:ext cx="10515600" cy="5314315"/>
          </a:xfrm>
        </p:spPr>
        <p:txBody>
          <a:bodyPr/>
          <a:lstStyle/>
          <a:p>
            <a:r>
              <a:rPr lang="en-US" dirty="0"/>
              <a:t>Perguntas? </a:t>
            </a:r>
            <a:r>
              <a:rPr lang="en-US" dirty="0" err="1"/>
              <a:t>Dúvidas</a:t>
            </a:r>
            <a:r>
              <a:rPr lang="en-US" dirty="0"/>
              <a:t>? </a:t>
            </a:r>
            <a:r>
              <a:rPr lang="en-US" dirty="0" err="1"/>
              <a:t>Comentários</a:t>
            </a:r>
            <a:r>
              <a:rPr lang="en-US" dirty="0"/>
              <a:t>? </a:t>
            </a:r>
            <a:br>
              <a:rPr lang="en-US" dirty="0"/>
            </a:br>
            <a:br>
              <a:rPr lang="en-US" dirty="0"/>
            </a:br>
            <a:br>
              <a:rPr lang="en-US" dirty="0"/>
            </a:br>
            <a:br>
              <a:rPr lang="en-US" dirty="0"/>
            </a:br>
            <a:br>
              <a:rPr lang="en-US" dirty="0"/>
            </a:br>
            <a:br>
              <a:rPr lang="en-US" dirty="0"/>
            </a:br>
            <a:r>
              <a:rPr lang="en-US" dirty="0"/>
              <a:t>Meu contato</a:t>
            </a:r>
            <a:r>
              <a:rPr lang="en-US"/>
              <a:t>: transition</a:t>
            </a:r>
            <a:r>
              <a:rPr lang="en-US">
                <a:hlinkClick r:id="rId2"/>
              </a:rPr>
              <a:t>@</a:t>
            </a:r>
            <a:r>
              <a:rPr lang="en-US" dirty="0">
                <a:hlinkClick r:id="rId2"/>
              </a:rPr>
              <a:t>fcsn.org</a:t>
            </a:r>
            <a:br>
              <a:rPr lang="en-US" dirty="0"/>
            </a:br>
            <a:r>
              <a:rPr lang="en-US" dirty="0"/>
              <a:t>(assinatura da </a:t>
            </a:r>
            <a:r>
              <a:rPr lang="en-US" dirty="0" err="1"/>
              <a:t>Federação</a:t>
            </a:r>
            <a:r>
              <a:rPr lang="en-US" dirty="0"/>
              <a:t> </a:t>
            </a:r>
            <a:r>
              <a:rPr lang="en-US" dirty="0" err="1"/>
              <a:t>bilingue</a:t>
            </a:r>
            <a:r>
              <a:rPr lang="en-US" dirty="0"/>
              <a:t>)</a:t>
            </a:r>
          </a:p>
        </p:txBody>
      </p:sp>
    </p:spTree>
    <p:extLst>
      <p:ext uri="{BB962C8B-B14F-4D97-AF65-F5344CB8AC3E}">
        <p14:creationId xmlns:p14="http://schemas.microsoft.com/office/powerpoint/2010/main" val="4045065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8">
            <a:extLst>
              <a:ext uri="{FF2B5EF4-FFF2-40B4-BE49-F238E27FC236}">
                <a16:creationId xmlns:a16="http://schemas.microsoft.com/office/drawing/2014/main" id="{8E09A170-A65C-FA44-A66D-FC55A9664923}"/>
              </a:ext>
              <a:ext uri="{C183D7F6-B498-43B3-948B-1728B52AA6E4}">
                <adec:decorative xmlns:adec="http://schemas.microsoft.com/office/drawing/2017/decorative" val="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3095896"/>
            <a:ext cx="3311611" cy="3762103"/>
          </a:xfrm>
          <a:prstGeom prst="rect">
            <a:avLst/>
          </a:prstGeom>
        </p:spPr>
      </p:pic>
      <p:sp>
        <p:nvSpPr>
          <p:cNvPr id="3" name="Content Placeholder 2">
            <a:extLst>
              <a:ext uri="{FF2B5EF4-FFF2-40B4-BE49-F238E27FC236}">
                <a16:creationId xmlns:a16="http://schemas.microsoft.com/office/drawing/2014/main" id="{CB490DD5-97B9-5344-92E7-00F7B8E136CE}"/>
              </a:ext>
            </a:extLst>
          </p:cNvPr>
          <p:cNvSpPr>
            <a:spLocks noGrp="1"/>
          </p:cNvSpPr>
          <p:nvPr>
            <p:ph idx="1"/>
          </p:nvPr>
        </p:nvSpPr>
        <p:spPr>
          <a:xfrm>
            <a:off x="838200" y="1279715"/>
            <a:ext cx="10515600" cy="4897248"/>
          </a:xfrm>
        </p:spPr>
        <p:txBody>
          <a:bodyPr vert="horz" lIns="91440" tIns="45720" rIns="91440" bIns="45720" rtlCol="0" anchor="t">
            <a:normAutofit/>
          </a:bodyPr>
          <a:lstStyle/>
          <a:p>
            <a:pPr marL="0" indent="0" algn="ctr" rtl="0" fontAlgn="base">
              <a:buNone/>
            </a:pPr>
            <a:endParaRPr lang="en-US" b="1" u="none" strike="noStrike" dirty="0">
              <a:solidFill>
                <a:srgbClr val="06798C"/>
              </a:solidFill>
              <a:effectLst/>
              <a:latin typeface="Raleway"/>
            </a:endParaRPr>
          </a:p>
          <a:p>
            <a:pPr marL="0" indent="0" algn="ctr" rtl="0" fontAlgn="base">
              <a:buNone/>
            </a:pPr>
            <a:endParaRPr lang="en-US" b="1" dirty="0">
              <a:solidFill>
                <a:srgbClr val="06798C"/>
              </a:solidFill>
              <a:latin typeface="Raleway"/>
            </a:endParaRPr>
          </a:p>
          <a:p>
            <a:pPr marL="0" indent="0" algn="ctr" rtl="0" fontAlgn="base">
              <a:buNone/>
            </a:pPr>
            <a:r>
              <a:rPr lang="en-US" b="1" u="none" strike="noStrike" dirty="0" err="1">
                <a:solidFill>
                  <a:srgbClr val="06798C"/>
                </a:solidFill>
                <a:effectLst/>
                <a:latin typeface="Raleway"/>
              </a:rPr>
              <a:t>Apresentação</a:t>
            </a:r>
            <a:r>
              <a:rPr lang="en-US" b="1" u="none" strike="noStrike" dirty="0">
                <a:solidFill>
                  <a:srgbClr val="06798C"/>
                </a:solidFill>
                <a:effectLst/>
                <a:latin typeface="Raleway"/>
              </a:rPr>
              <a:t> </a:t>
            </a:r>
            <a:r>
              <a:rPr lang="en-US" b="1" u="none" strike="noStrike" dirty="0" err="1">
                <a:solidFill>
                  <a:srgbClr val="06798C"/>
                </a:solidFill>
                <a:effectLst/>
                <a:latin typeface="Raleway"/>
              </a:rPr>
              <a:t>Carreiras</a:t>
            </a:r>
            <a:r>
              <a:rPr lang="en-US" b="1" u="none" strike="noStrike" dirty="0">
                <a:solidFill>
                  <a:srgbClr val="06798C"/>
                </a:solidFill>
                <a:effectLst/>
                <a:latin typeface="Raleway"/>
              </a:rPr>
              <a:t> NextGen – </a:t>
            </a:r>
            <a:r>
              <a:rPr lang="en-US" b="1" u="none" strike="noStrike" dirty="0" err="1">
                <a:solidFill>
                  <a:srgbClr val="06798C"/>
                </a:solidFill>
                <a:effectLst/>
                <a:latin typeface="Raleway"/>
              </a:rPr>
              <a:t>V</a:t>
            </a:r>
            <a:r>
              <a:rPr lang="en-US" b="1" dirty="0" err="1">
                <a:solidFill>
                  <a:srgbClr val="06798C"/>
                </a:solidFill>
                <a:latin typeface="Raleway"/>
              </a:rPr>
              <a:t>isão</a:t>
            </a:r>
            <a:r>
              <a:rPr lang="en-US" b="1" u="none" strike="noStrike" dirty="0">
                <a:solidFill>
                  <a:srgbClr val="06798C"/>
                </a:solidFill>
                <a:effectLst/>
                <a:latin typeface="Raleway"/>
              </a:rPr>
              <a:t> </a:t>
            </a:r>
            <a:r>
              <a:rPr lang="en-US" b="1" u="none" strike="noStrike" dirty="0" err="1">
                <a:solidFill>
                  <a:srgbClr val="06798C"/>
                </a:solidFill>
                <a:effectLst/>
                <a:latin typeface="Raleway"/>
              </a:rPr>
              <a:t>Geral</a:t>
            </a:r>
            <a:r>
              <a:rPr lang="en-US" b="1" u="none" strike="noStrike" dirty="0">
                <a:solidFill>
                  <a:srgbClr val="06798C"/>
                </a:solidFill>
                <a:effectLst/>
                <a:latin typeface="Raleway"/>
              </a:rPr>
              <a:t> </a:t>
            </a:r>
          </a:p>
          <a:p>
            <a:pPr marL="0" indent="0" algn="ctr" rtl="0" fontAlgn="base">
              <a:buNone/>
            </a:pPr>
            <a:r>
              <a:rPr lang="en-US" b="1" dirty="0">
                <a:solidFill>
                  <a:srgbClr val="06798C"/>
                </a:solidFill>
                <a:latin typeface="Raleway"/>
              </a:rPr>
              <a:t>para </a:t>
            </a:r>
            <a:r>
              <a:rPr lang="en-US" b="1" dirty="0" err="1">
                <a:solidFill>
                  <a:srgbClr val="06798C"/>
                </a:solidFill>
                <a:latin typeface="Raleway"/>
              </a:rPr>
              <a:t>NextGeners</a:t>
            </a:r>
            <a:r>
              <a:rPr lang="en-US" b="1" dirty="0">
                <a:solidFill>
                  <a:srgbClr val="06798C"/>
                </a:solidFill>
                <a:latin typeface="Raleway"/>
              </a:rPr>
              <a:t> e </a:t>
            </a:r>
            <a:r>
              <a:rPr lang="en-US" b="1" dirty="0" err="1">
                <a:solidFill>
                  <a:srgbClr val="06798C"/>
                </a:solidFill>
                <a:latin typeface="Raleway"/>
              </a:rPr>
              <a:t>Famílias</a:t>
            </a:r>
            <a:r>
              <a:rPr lang="en-US" b="1" dirty="0">
                <a:solidFill>
                  <a:srgbClr val="06798C"/>
                </a:solidFill>
                <a:latin typeface="Raleway"/>
              </a:rPr>
              <a:t> </a:t>
            </a:r>
            <a:r>
              <a:rPr lang="en-US" b="1" dirty="0" err="1">
                <a:solidFill>
                  <a:srgbClr val="06798C"/>
                </a:solidFill>
                <a:latin typeface="Raleway"/>
              </a:rPr>
              <a:t>Falantes</a:t>
            </a:r>
            <a:r>
              <a:rPr lang="en-US" b="1" dirty="0">
                <a:solidFill>
                  <a:srgbClr val="06798C"/>
                </a:solidFill>
                <a:latin typeface="Raleway"/>
              </a:rPr>
              <a:t> de </a:t>
            </a:r>
            <a:r>
              <a:rPr lang="en-US" b="1" dirty="0" err="1">
                <a:solidFill>
                  <a:srgbClr val="06798C"/>
                </a:solidFill>
                <a:latin typeface="Raleway"/>
              </a:rPr>
              <a:t>Português</a:t>
            </a:r>
            <a:endParaRPr lang="en-US" b="1" dirty="0">
              <a:solidFill>
                <a:srgbClr val="06798C"/>
              </a:solidFill>
              <a:latin typeface="Raleway"/>
            </a:endParaRPr>
          </a:p>
          <a:p>
            <a:pPr marL="0" indent="0" algn="ctr" rtl="0" fontAlgn="base">
              <a:buNone/>
            </a:pPr>
            <a:endParaRPr lang="en-US" b="1" u="none" strike="noStrike" dirty="0">
              <a:solidFill>
                <a:srgbClr val="06798C"/>
              </a:solidFill>
              <a:effectLst/>
              <a:latin typeface="Raleway"/>
            </a:endParaRPr>
          </a:p>
          <a:p>
            <a:pPr marL="0" indent="0" algn="ctr" rtl="0" fontAlgn="base">
              <a:buNone/>
            </a:pPr>
            <a:r>
              <a:rPr lang="en-US" b="1" dirty="0">
                <a:solidFill>
                  <a:srgbClr val="06798C"/>
                </a:solidFill>
                <a:latin typeface="Raleway"/>
              </a:rPr>
              <a:t>Primavera de 2023</a:t>
            </a:r>
          </a:p>
          <a:p>
            <a:pPr marL="0" indent="0" algn="ctr" fontAlgn="base">
              <a:buNone/>
            </a:pPr>
            <a:endParaRPr lang="en-US" b="0" dirty="0">
              <a:solidFill>
                <a:srgbClr val="06798C"/>
              </a:solidFill>
              <a:effectLst/>
              <a:latin typeface="Raleway"/>
            </a:endParaRPr>
          </a:p>
          <a:p>
            <a:pPr marL="0" indent="0" algn="ctr" rtl="0" fontAlgn="base">
              <a:buNone/>
            </a:pPr>
            <a:r>
              <a:rPr lang="en-US" b="0" dirty="0">
                <a:solidFill>
                  <a:srgbClr val="06798C"/>
                </a:solidFill>
                <a:effectLst/>
                <a:latin typeface="Raleway"/>
              </a:rPr>
              <a:t>​</a:t>
            </a:r>
          </a:p>
          <a:p>
            <a:pPr marL="0" indent="0" algn="ctr">
              <a:buNone/>
            </a:pPr>
            <a:endParaRPr lang="en-US" dirty="0">
              <a:solidFill>
                <a:srgbClr val="06798C"/>
              </a:solidFill>
              <a:latin typeface="Raleway" pitchFamily="2" charset="77"/>
            </a:endParaRPr>
          </a:p>
          <a:p>
            <a:endParaRPr lang="en-US" dirty="0"/>
          </a:p>
        </p:txBody>
      </p:sp>
      <p:sp>
        <p:nvSpPr>
          <p:cNvPr id="7" name="Slide Number Placeholder 6">
            <a:extLst>
              <a:ext uri="{FF2B5EF4-FFF2-40B4-BE49-F238E27FC236}">
                <a16:creationId xmlns:a16="http://schemas.microsoft.com/office/drawing/2014/main" id="{F2215957-A55D-4ACA-9894-30FFDD75C04B}"/>
              </a:ext>
            </a:extLst>
          </p:cNvPr>
          <p:cNvSpPr>
            <a:spLocks noGrp="1"/>
          </p:cNvSpPr>
          <p:nvPr>
            <p:ph type="sldNum" sz="quarter" idx="12"/>
          </p:nvPr>
        </p:nvSpPr>
        <p:spPr/>
        <p:txBody>
          <a:bodyPr/>
          <a:lstStyle/>
          <a:p>
            <a:fld id="{7BA8D03B-56A2-D741-8925-A5BDB0E253A2}" type="slidenum">
              <a:rPr lang="en-US" smtClean="0"/>
              <a:t>2</a:t>
            </a:fld>
            <a:endParaRPr lang="en-US"/>
          </a:p>
        </p:txBody>
      </p:sp>
    </p:spTree>
    <p:extLst>
      <p:ext uri="{BB962C8B-B14F-4D97-AF65-F5344CB8AC3E}">
        <p14:creationId xmlns:p14="http://schemas.microsoft.com/office/powerpoint/2010/main" val="2270748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15279-A486-23BE-4A0F-6CB4874ADA33}"/>
              </a:ext>
            </a:extLst>
          </p:cNvPr>
          <p:cNvSpPr>
            <a:spLocks noGrp="1"/>
          </p:cNvSpPr>
          <p:nvPr>
            <p:ph type="title"/>
          </p:nvPr>
        </p:nvSpPr>
        <p:spPr>
          <a:xfrm>
            <a:off x="838200" y="365125"/>
            <a:ext cx="10515600" cy="1325563"/>
          </a:xfrm>
        </p:spPr>
        <p:txBody>
          <a:bodyPr/>
          <a:lstStyle/>
          <a:p>
            <a:r>
              <a:rPr lang="en-US" i="0" u="none" strike="noStrike" dirty="0" err="1">
                <a:effectLst/>
                <a:latin typeface="Sanchez"/>
              </a:rPr>
              <a:t>Visão</a:t>
            </a:r>
            <a:r>
              <a:rPr lang="en-US" i="0" u="none" strike="noStrike" dirty="0">
                <a:effectLst/>
                <a:latin typeface="Sanchez"/>
              </a:rPr>
              <a:t> </a:t>
            </a:r>
            <a:r>
              <a:rPr lang="en-US" i="0" u="none" strike="noStrike" dirty="0" err="1">
                <a:effectLst/>
                <a:latin typeface="Sanchez"/>
              </a:rPr>
              <a:t>Geral</a:t>
            </a:r>
            <a:r>
              <a:rPr lang="en-US" i="0" u="none" strike="noStrike" dirty="0">
                <a:effectLst/>
                <a:latin typeface="Sanchez"/>
              </a:rPr>
              <a:t> do </a:t>
            </a:r>
            <a:r>
              <a:rPr lang="en-US" i="0" u="none" strike="noStrike" dirty="0" err="1">
                <a:effectLst/>
                <a:latin typeface="Sanchez"/>
              </a:rPr>
              <a:t>Carreiras</a:t>
            </a:r>
            <a:r>
              <a:rPr lang="en-US" i="0" u="none" strike="noStrike" dirty="0">
                <a:effectLst/>
                <a:latin typeface="Sanchez"/>
              </a:rPr>
              <a:t> NextGen:</a:t>
            </a:r>
            <a:endParaRPr lang="en-US" dirty="0">
              <a:latin typeface="Sanchez"/>
            </a:endParaRPr>
          </a:p>
        </p:txBody>
      </p:sp>
      <p:sp>
        <p:nvSpPr>
          <p:cNvPr id="3" name="Content Placeholder 2">
            <a:extLst>
              <a:ext uri="{FF2B5EF4-FFF2-40B4-BE49-F238E27FC236}">
                <a16:creationId xmlns:a16="http://schemas.microsoft.com/office/drawing/2014/main" id="{4253867B-ACCD-5E77-BD3D-5AF243E3CB49}"/>
              </a:ext>
            </a:extLst>
          </p:cNvPr>
          <p:cNvSpPr>
            <a:spLocks noGrp="1"/>
          </p:cNvSpPr>
          <p:nvPr>
            <p:ph idx="1"/>
          </p:nvPr>
        </p:nvSpPr>
        <p:spPr>
          <a:xfrm>
            <a:off x="838200" y="1563757"/>
            <a:ext cx="10515600" cy="4613206"/>
          </a:xfrm>
        </p:spPr>
        <p:txBody>
          <a:bodyPr vert="horz" lIns="91440" tIns="45720" rIns="91440" bIns="45720" rtlCol="0" anchor="t">
            <a:normAutofit fontScale="77500" lnSpcReduction="20000"/>
          </a:bodyPr>
          <a:lstStyle/>
          <a:p>
            <a:pPr algn="l" rtl="0" fontAlgn="base">
              <a:buFont typeface="Arial" panose="020B0604020202020204" pitchFamily="34" charset="0"/>
              <a:buChar char="•"/>
            </a:pPr>
            <a:r>
              <a:rPr lang="en-US" b="0" i="0" u="none" strike="noStrike" dirty="0" err="1">
                <a:solidFill>
                  <a:srgbClr val="000000"/>
                </a:solidFill>
                <a:effectLst/>
                <a:latin typeface="Raleway"/>
              </a:rPr>
              <a:t>Carreiras</a:t>
            </a:r>
            <a:r>
              <a:rPr lang="en-US" b="0" i="0" u="none" strike="noStrike" dirty="0">
                <a:solidFill>
                  <a:srgbClr val="000000"/>
                </a:solidFill>
                <a:effectLst/>
                <a:latin typeface="Raleway"/>
              </a:rPr>
              <a:t> NextGen é um </a:t>
            </a:r>
            <a:r>
              <a:rPr lang="en-US" b="0" i="0" u="none" strike="noStrike" dirty="0" err="1">
                <a:solidFill>
                  <a:srgbClr val="000000"/>
                </a:solidFill>
                <a:effectLst/>
                <a:latin typeface="Raleway"/>
              </a:rPr>
              <a:t>programa</a:t>
            </a:r>
            <a:r>
              <a:rPr lang="en-US" b="0" i="0" u="none" strike="noStrike" dirty="0">
                <a:solidFill>
                  <a:srgbClr val="000000"/>
                </a:solidFill>
                <a:effectLst/>
                <a:latin typeface="Raleway"/>
              </a:rPr>
              <a:t> especial </a:t>
            </a:r>
            <a:r>
              <a:rPr lang="en-US" b="0" i="0" u="none" strike="noStrike" dirty="0" err="1">
                <a:solidFill>
                  <a:srgbClr val="000000"/>
                </a:solidFill>
                <a:effectLst/>
                <a:latin typeface="Raleway"/>
              </a:rPr>
              <a:t>promovido</a:t>
            </a:r>
            <a:r>
              <a:rPr lang="en-US" b="0" i="0" u="none" strike="noStrike" dirty="0">
                <a:solidFill>
                  <a:srgbClr val="000000"/>
                </a:solidFill>
                <a:effectLst/>
                <a:latin typeface="Raleway"/>
              </a:rPr>
              <a:t> pela </a:t>
            </a:r>
            <a:r>
              <a:rPr lang="en-US" b="0" i="0" u="none" strike="noStrike" dirty="0" err="1">
                <a:solidFill>
                  <a:srgbClr val="000000"/>
                </a:solidFill>
                <a:effectLst/>
                <a:latin typeface="Raleway"/>
              </a:rPr>
              <a:t>Comissão</a:t>
            </a:r>
            <a:r>
              <a:rPr lang="en-US" b="0" i="0" u="none" strike="noStrike" dirty="0">
                <a:solidFill>
                  <a:srgbClr val="000000"/>
                </a:solidFill>
                <a:effectLst/>
                <a:latin typeface="Raleway"/>
              </a:rPr>
              <a:t> de </a:t>
            </a:r>
            <a:r>
              <a:rPr lang="en-US" b="0" i="0" u="none" strike="noStrike" dirty="0" err="1">
                <a:solidFill>
                  <a:srgbClr val="000000"/>
                </a:solidFill>
                <a:effectLst/>
                <a:latin typeface="Raleway"/>
              </a:rPr>
              <a:t>Reabilitação</a:t>
            </a:r>
            <a:r>
              <a:rPr lang="en-US" b="0" i="0" u="none" strike="noStrike" dirty="0">
                <a:solidFill>
                  <a:srgbClr val="000000"/>
                </a:solidFill>
                <a:effectLst/>
                <a:latin typeface="Raleway"/>
              </a:rPr>
              <a:t> do Estado de Massachusetts para </a:t>
            </a:r>
            <a:r>
              <a:rPr lang="en-US" b="0" i="0" u="none" strike="noStrike" dirty="0" err="1">
                <a:solidFill>
                  <a:srgbClr val="000000"/>
                </a:solidFill>
                <a:effectLst/>
                <a:latin typeface="Raleway"/>
              </a:rPr>
              <a:t>jovens</a:t>
            </a:r>
            <a:r>
              <a:rPr lang="en-US" b="0" i="0" u="none" strike="noStrike" dirty="0">
                <a:solidFill>
                  <a:srgbClr val="000000"/>
                </a:solidFill>
                <a:effectLst/>
                <a:latin typeface="Raleway"/>
              </a:rPr>
              <a:t> </a:t>
            </a:r>
            <a:r>
              <a:rPr lang="en-US" b="0" i="0" u="none" strike="noStrike" dirty="0" err="1">
                <a:solidFill>
                  <a:srgbClr val="000000"/>
                </a:solidFill>
                <a:effectLst/>
                <a:latin typeface="Raleway"/>
              </a:rPr>
              <a:t>adultos</a:t>
            </a:r>
            <a:r>
              <a:rPr lang="en-US" b="0" i="0" u="none" strike="noStrike" dirty="0">
                <a:solidFill>
                  <a:srgbClr val="000000"/>
                </a:solidFill>
                <a:effectLst/>
                <a:latin typeface="Raleway"/>
              </a:rPr>
              <a:t> com </a:t>
            </a:r>
            <a:r>
              <a:rPr lang="en-US" b="0" i="0" u="none" strike="noStrike" dirty="0" err="1">
                <a:solidFill>
                  <a:srgbClr val="000000"/>
                </a:solidFill>
                <a:effectLst/>
                <a:latin typeface="Raleway"/>
              </a:rPr>
              <a:t>necessidades</a:t>
            </a:r>
            <a:r>
              <a:rPr lang="en-US" b="0" i="0" u="none" strike="noStrike" dirty="0">
                <a:solidFill>
                  <a:srgbClr val="000000"/>
                </a:solidFill>
                <a:effectLst/>
                <a:latin typeface="Raleway"/>
              </a:rPr>
              <a:t> </a:t>
            </a:r>
            <a:r>
              <a:rPr lang="en-US" b="0" i="0" u="none" strike="noStrike" dirty="0" err="1">
                <a:solidFill>
                  <a:srgbClr val="000000"/>
                </a:solidFill>
                <a:effectLst/>
                <a:latin typeface="Raleway"/>
              </a:rPr>
              <a:t>especiais</a:t>
            </a:r>
            <a:r>
              <a:rPr lang="en-US" b="0" i="0" u="none" strike="noStrike" dirty="0">
                <a:solidFill>
                  <a:srgbClr val="000000"/>
                </a:solidFill>
                <a:effectLst/>
                <a:latin typeface="Raleway"/>
              </a:rPr>
              <a:t> entre 18 e 30 anos, para auxilia-</a:t>
            </a:r>
            <a:r>
              <a:rPr lang="en-US" b="0" i="0" u="none" strike="noStrike" dirty="0" err="1">
                <a:solidFill>
                  <a:srgbClr val="000000"/>
                </a:solidFill>
                <a:effectLst/>
                <a:latin typeface="Raleway"/>
              </a:rPr>
              <a:t>los</a:t>
            </a:r>
            <a:r>
              <a:rPr lang="en-US" b="0" i="0" u="none" strike="noStrike" dirty="0">
                <a:solidFill>
                  <a:srgbClr val="000000"/>
                </a:solidFill>
                <a:effectLst/>
                <a:latin typeface="Raleway"/>
              </a:rPr>
              <a:t> a </a:t>
            </a:r>
            <a:r>
              <a:rPr lang="en-US" b="0" i="0" u="none" strike="noStrike" dirty="0" err="1">
                <a:solidFill>
                  <a:srgbClr val="000000"/>
                </a:solidFill>
                <a:effectLst/>
                <a:latin typeface="Raleway"/>
              </a:rPr>
              <a:t>explorar</a:t>
            </a:r>
            <a:r>
              <a:rPr lang="en-US" b="0" i="0" u="none" strike="noStrike" dirty="0">
                <a:solidFill>
                  <a:srgbClr val="000000"/>
                </a:solidFill>
                <a:effectLst/>
                <a:latin typeface="Raleway"/>
              </a:rPr>
              <a:t> o </a:t>
            </a:r>
            <a:r>
              <a:rPr lang="en-US" b="0" i="0" u="none" strike="noStrike" dirty="0" err="1">
                <a:solidFill>
                  <a:srgbClr val="000000"/>
                </a:solidFill>
                <a:effectLst/>
                <a:latin typeface="Raleway"/>
              </a:rPr>
              <a:t>mundo</a:t>
            </a:r>
            <a:r>
              <a:rPr lang="en-US" b="0" i="0" u="none" strike="noStrike" dirty="0">
                <a:solidFill>
                  <a:srgbClr val="000000"/>
                </a:solidFill>
                <a:effectLst/>
                <a:latin typeface="Raleway"/>
              </a:rPr>
              <a:t> do trabalho e </a:t>
            </a:r>
            <a:r>
              <a:rPr lang="en-US" b="0" i="0" u="none" strike="noStrike" dirty="0" err="1">
                <a:solidFill>
                  <a:srgbClr val="000000"/>
                </a:solidFill>
                <a:effectLst/>
                <a:latin typeface="Raleway"/>
              </a:rPr>
              <a:t>descobrir</a:t>
            </a:r>
            <a:r>
              <a:rPr lang="en-US" b="0" i="0" u="none" strike="noStrike" dirty="0">
                <a:solidFill>
                  <a:srgbClr val="000000"/>
                </a:solidFill>
                <a:effectLst/>
                <a:latin typeface="Raleway"/>
              </a:rPr>
              <a:t> sua </a:t>
            </a:r>
            <a:r>
              <a:rPr lang="en-US" b="0" i="0" u="none" strike="noStrike" dirty="0" err="1">
                <a:solidFill>
                  <a:srgbClr val="000000"/>
                </a:solidFill>
                <a:effectLst/>
                <a:latin typeface="Raleway"/>
              </a:rPr>
              <a:t>futura</a:t>
            </a:r>
            <a:r>
              <a:rPr lang="en-US" dirty="0">
                <a:solidFill>
                  <a:srgbClr val="000000"/>
                </a:solidFill>
                <a:latin typeface="Raleway"/>
              </a:rPr>
              <a:t> </a:t>
            </a:r>
            <a:r>
              <a:rPr lang="en-US" b="0" i="0" u="none" strike="noStrike" dirty="0" err="1">
                <a:solidFill>
                  <a:srgbClr val="000000"/>
                </a:solidFill>
                <a:effectLst/>
                <a:latin typeface="Raleway"/>
              </a:rPr>
              <a:t>carreira</a:t>
            </a:r>
            <a:r>
              <a:rPr lang="en-US" b="0" i="0" u="none" strike="noStrike" dirty="0">
                <a:solidFill>
                  <a:srgbClr val="000000"/>
                </a:solidFill>
                <a:effectLst/>
                <a:latin typeface="Raleway"/>
              </a:rPr>
              <a:t>.</a:t>
            </a:r>
          </a:p>
          <a:p>
            <a:pPr marL="0" indent="0" algn="l" rtl="0" fontAlgn="base">
              <a:buNone/>
            </a:pPr>
            <a:endParaRPr lang="en-US" b="0" i="0" u="none" strike="noStrike" dirty="0">
              <a:solidFill>
                <a:srgbClr val="000000"/>
              </a:solidFill>
              <a:effectLst/>
              <a:latin typeface="Raleway"/>
            </a:endParaRPr>
          </a:p>
          <a:p>
            <a:pPr algn="l" rtl="0" fontAlgn="base">
              <a:buFont typeface="Arial" panose="020B0604020202020204" pitchFamily="34" charset="0"/>
              <a:buChar char="•"/>
            </a:pPr>
            <a:r>
              <a:rPr lang="en-US" dirty="0">
                <a:solidFill>
                  <a:srgbClr val="000000"/>
                </a:solidFill>
                <a:latin typeface="Raleway"/>
              </a:rPr>
              <a:t>O </a:t>
            </a:r>
            <a:r>
              <a:rPr lang="en-US" dirty="0" err="1">
                <a:solidFill>
                  <a:srgbClr val="000000"/>
                </a:solidFill>
                <a:latin typeface="Raleway"/>
              </a:rPr>
              <a:t>programa</a:t>
            </a:r>
            <a:r>
              <a:rPr lang="en-US" dirty="0">
                <a:solidFill>
                  <a:srgbClr val="000000"/>
                </a:solidFill>
                <a:latin typeface="Raleway"/>
              </a:rPr>
              <a:t> </a:t>
            </a:r>
            <a:r>
              <a:rPr lang="en-US" dirty="0" err="1">
                <a:solidFill>
                  <a:srgbClr val="000000"/>
                </a:solidFill>
                <a:latin typeface="Raleway"/>
              </a:rPr>
              <a:t>busca</a:t>
            </a:r>
            <a:r>
              <a:rPr lang="en-US" dirty="0">
                <a:solidFill>
                  <a:srgbClr val="000000"/>
                </a:solidFill>
                <a:latin typeface="Raleway"/>
              </a:rPr>
              <a:t> </a:t>
            </a:r>
            <a:r>
              <a:rPr lang="en-US" dirty="0" err="1">
                <a:solidFill>
                  <a:srgbClr val="000000"/>
                </a:solidFill>
                <a:latin typeface="Raleway"/>
              </a:rPr>
              <a:t>inscrever</a:t>
            </a:r>
            <a:r>
              <a:rPr lang="en-US" dirty="0">
                <a:solidFill>
                  <a:srgbClr val="000000"/>
                </a:solidFill>
                <a:latin typeface="Raleway"/>
              </a:rPr>
              <a:t> 1.000 </a:t>
            </a:r>
            <a:r>
              <a:rPr lang="en-US" dirty="0" err="1">
                <a:solidFill>
                  <a:srgbClr val="000000"/>
                </a:solidFill>
                <a:latin typeface="Raleway"/>
              </a:rPr>
              <a:t>jovens</a:t>
            </a:r>
            <a:r>
              <a:rPr lang="en-US" dirty="0">
                <a:solidFill>
                  <a:srgbClr val="000000"/>
                </a:solidFill>
                <a:latin typeface="Raleway"/>
              </a:rPr>
              <a:t> </a:t>
            </a:r>
            <a:r>
              <a:rPr lang="en-US" dirty="0" err="1">
                <a:solidFill>
                  <a:srgbClr val="000000"/>
                </a:solidFill>
                <a:latin typeface="Raleway"/>
              </a:rPr>
              <a:t>adultos</a:t>
            </a:r>
            <a:r>
              <a:rPr lang="en-US" dirty="0">
                <a:solidFill>
                  <a:srgbClr val="000000"/>
                </a:solidFill>
                <a:latin typeface="Raleway"/>
              </a:rPr>
              <a:t> </a:t>
            </a:r>
            <a:r>
              <a:rPr lang="en-US" dirty="0" err="1">
                <a:solidFill>
                  <a:srgbClr val="000000"/>
                </a:solidFill>
                <a:latin typeface="Raleway"/>
              </a:rPr>
              <a:t>distribuidos</a:t>
            </a:r>
            <a:r>
              <a:rPr lang="en-US" dirty="0">
                <a:solidFill>
                  <a:srgbClr val="000000"/>
                </a:solidFill>
                <a:latin typeface="Raleway"/>
              </a:rPr>
              <a:t> </a:t>
            </a:r>
            <a:r>
              <a:rPr lang="en-US" dirty="0" err="1">
                <a:solidFill>
                  <a:srgbClr val="000000"/>
                </a:solidFill>
                <a:latin typeface="Raleway"/>
              </a:rPr>
              <a:t>por</a:t>
            </a:r>
            <a:r>
              <a:rPr lang="en-US" dirty="0">
                <a:solidFill>
                  <a:srgbClr val="000000"/>
                </a:solidFill>
                <a:latin typeface="Raleway"/>
              </a:rPr>
              <a:t> </a:t>
            </a:r>
            <a:r>
              <a:rPr lang="en-US" dirty="0" err="1">
                <a:solidFill>
                  <a:srgbClr val="000000"/>
                </a:solidFill>
                <a:latin typeface="Raleway"/>
              </a:rPr>
              <a:t>varias</a:t>
            </a:r>
            <a:r>
              <a:rPr lang="en-US" dirty="0">
                <a:solidFill>
                  <a:srgbClr val="000000"/>
                </a:solidFill>
                <a:latin typeface="Raleway"/>
              </a:rPr>
              <a:t> </a:t>
            </a:r>
            <a:r>
              <a:rPr lang="en-US" dirty="0" err="1">
                <a:solidFill>
                  <a:srgbClr val="000000"/>
                </a:solidFill>
                <a:latin typeface="Raleway"/>
              </a:rPr>
              <a:t>regiões</a:t>
            </a:r>
            <a:r>
              <a:rPr lang="en-US" dirty="0">
                <a:solidFill>
                  <a:srgbClr val="000000"/>
                </a:solidFill>
                <a:latin typeface="Raleway"/>
              </a:rPr>
              <a:t> do </a:t>
            </a:r>
            <a:r>
              <a:rPr lang="en-US" dirty="0" err="1">
                <a:solidFill>
                  <a:srgbClr val="000000"/>
                </a:solidFill>
                <a:latin typeface="Raleway"/>
              </a:rPr>
              <a:t>estado</a:t>
            </a:r>
            <a:r>
              <a:rPr lang="en-US" dirty="0">
                <a:solidFill>
                  <a:srgbClr val="000000"/>
                </a:solidFill>
                <a:latin typeface="Raleway"/>
              </a:rPr>
              <a:t> até </a:t>
            </a:r>
            <a:r>
              <a:rPr lang="en-US" dirty="0" err="1">
                <a:solidFill>
                  <a:srgbClr val="000000"/>
                </a:solidFill>
                <a:latin typeface="Raleway"/>
              </a:rPr>
              <a:t>Junho</a:t>
            </a:r>
            <a:r>
              <a:rPr lang="en-US" dirty="0">
                <a:solidFill>
                  <a:srgbClr val="000000"/>
                </a:solidFill>
                <a:latin typeface="Raleway"/>
              </a:rPr>
              <a:t> de 2026.</a:t>
            </a:r>
          </a:p>
          <a:p>
            <a:pPr algn="l" rtl="0" fontAlgn="base">
              <a:buFont typeface="Arial" panose="020B0604020202020204" pitchFamily="34" charset="0"/>
              <a:buChar char="•"/>
            </a:pPr>
            <a:endParaRPr lang="en-US" b="0" i="0" dirty="0">
              <a:solidFill>
                <a:srgbClr val="000000"/>
              </a:solidFill>
              <a:effectLst/>
              <a:latin typeface="Raleway"/>
            </a:endParaRPr>
          </a:p>
          <a:p>
            <a:pPr algn="l" rtl="0" fontAlgn="base">
              <a:buFont typeface="Arial" panose="020B0604020202020204" pitchFamily="34" charset="0"/>
              <a:buChar char="•"/>
            </a:pPr>
            <a:r>
              <a:rPr lang="en-US" b="0" i="0" dirty="0">
                <a:solidFill>
                  <a:srgbClr val="000000"/>
                </a:solidFill>
                <a:effectLst/>
                <a:latin typeface="Raleway"/>
              </a:rPr>
              <a:t>O </a:t>
            </a:r>
            <a:r>
              <a:rPr lang="en-US" b="0" i="0" dirty="0" err="1">
                <a:solidFill>
                  <a:srgbClr val="000000"/>
                </a:solidFill>
                <a:effectLst/>
                <a:latin typeface="Raleway"/>
              </a:rPr>
              <a:t>Carreiras</a:t>
            </a:r>
            <a:r>
              <a:rPr lang="en-US" b="0" i="0" dirty="0">
                <a:solidFill>
                  <a:srgbClr val="000000"/>
                </a:solidFill>
                <a:effectLst/>
                <a:latin typeface="Raleway"/>
              </a:rPr>
              <a:t> NextGen </a:t>
            </a:r>
            <a:r>
              <a:rPr lang="en-US" b="0" i="0" dirty="0" err="1">
                <a:solidFill>
                  <a:srgbClr val="000000"/>
                </a:solidFill>
                <a:effectLst/>
                <a:latin typeface="Raleway"/>
              </a:rPr>
              <a:t>está</a:t>
            </a:r>
            <a:r>
              <a:rPr lang="en-US" b="0" i="0" dirty="0">
                <a:solidFill>
                  <a:srgbClr val="000000"/>
                </a:solidFill>
                <a:effectLst/>
                <a:latin typeface="Raleway"/>
              </a:rPr>
              <a:t> </a:t>
            </a:r>
            <a:r>
              <a:rPr lang="en-US" b="0" i="0" dirty="0" err="1">
                <a:solidFill>
                  <a:srgbClr val="000000"/>
                </a:solidFill>
                <a:effectLst/>
                <a:latin typeface="Raleway"/>
              </a:rPr>
              <a:t>testando</a:t>
            </a:r>
            <a:r>
              <a:rPr lang="en-US" b="0" i="0" dirty="0">
                <a:solidFill>
                  <a:srgbClr val="000000"/>
                </a:solidFill>
                <a:effectLst/>
                <a:latin typeface="Raleway"/>
              </a:rPr>
              <a:t> outras maneiras de ajudar </a:t>
            </a:r>
            <a:r>
              <a:rPr lang="en-US" b="0" i="0" dirty="0" err="1">
                <a:solidFill>
                  <a:srgbClr val="000000"/>
                </a:solidFill>
                <a:effectLst/>
                <a:latin typeface="Raleway"/>
              </a:rPr>
              <a:t>os</a:t>
            </a:r>
            <a:r>
              <a:rPr lang="en-US" b="0" i="0" dirty="0">
                <a:solidFill>
                  <a:srgbClr val="000000"/>
                </a:solidFill>
                <a:effectLst/>
                <a:latin typeface="Raleway"/>
              </a:rPr>
              <a:t> </a:t>
            </a:r>
            <a:r>
              <a:rPr lang="en-US" b="0" i="0" dirty="0" err="1">
                <a:solidFill>
                  <a:srgbClr val="000000"/>
                </a:solidFill>
                <a:effectLst/>
                <a:latin typeface="Raleway"/>
              </a:rPr>
              <a:t>jovens</a:t>
            </a:r>
            <a:r>
              <a:rPr lang="en-US" b="0" i="0" dirty="0">
                <a:solidFill>
                  <a:srgbClr val="000000"/>
                </a:solidFill>
                <a:effectLst/>
                <a:latin typeface="Raleway"/>
              </a:rPr>
              <a:t> </a:t>
            </a:r>
            <a:r>
              <a:rPr lang="en-US" b="0" i="0" dirty="0" err="1">
                <a:solidFill>
                  <a:srgbClr val="000000"/>
                </a:solidFill>
                <a:effectLst/>
                <a:latin typeface="Raleway"/>
              </a:rPr>
              <a:t>adultos</a:t>
            </a:r>
            <a:r>
              <a:rPr lang="en-US" b="0" i="0" dirty="0">
                <a:solidFill>
                  <a:srgbClr val="000000"/>
                </a:solidFill>
                <a:effectLst/>
                <a:latin typeface="Raleway"/>
              </a:rPr>
              <a:t> </a:t>
            </a:r>
            <a:r>
              <a:rPr lang="en-US" b="0" i="0" dirty="0" err="1">
                <a:solidFill>
                  <a:srgbClr val="000000"/>
                </a:solidFill>
                <a:effectLst/>
                <a:latin typeface="Raleway"/>
              </a:rPr>
              <a:t>na</a:t>
            </a:r>
            <a:r>
              <a:rPr lang="en-US" b="0" i="0" dirty="0">
                <a:solidFill>
                  <a:srgbClr val="000000"/>
                </a:solidFill>
                <a:effectLst/>
                <a:latin typeface="Raleway"/>
              </a:rPr>
              <a:t> </a:t>
            </a:r>
            <a:r>
              <a:rPr lang="en-US" b="0" i="0" dirty="0" err="1">
                <a:solidFill>
                  <a:srgbClr val="000000"/>
                </a:solidFill>
                <a:effectLst/>
                <a:latin typeface="Raleway"/>
              </a:rPr>
              <a:t>busca</a:t>
            </a:r>
            <a:r>
              <a:rPr lang="en-US" b="0" i="0" dirty="0">
                <a:solidFill>
                  <a:srgbClr val="000000"/>
                </a:solidFill>
                <a:effectLst/>
                <a:latin typeface="Raleway"/>
              </a:rPr>
              <a:t> </a:t>
            </a:r>
            <a:r>
              <a:rPr lang="en-US" b="0" i="0" dirty="0" err="1">
                <a:solidFill>
                  <a:srgbClr val="000000"/>
                </a:solidFill>
                <a:effectLst/>
                <a:latin typeface="Raleway"/>
              </a:rPr>
              <a:t>por</a:t>
            </a:r>
            <a:r>
              <a:rPr lang="en-US" b="0" i="0" dirty="0">
                <a:solidFill>
                  <a:srgbClr val="000000"/>
                </a:solidFill>
                <a:effectLst/>
                <a:latin typeface="Raleway"/>
              </a:rPr>
              <a:t> trabalho e </a:t>
            </a:r>
            <a:r>
              <a:rPr lang="en-US" b="0" i="0" dirty="0" err="1">
                <a:solidFill>
                  <a:srgbClr val="000000"/>
                </a:solidFill>
                <a:effectLst/>
                <a:latin typeface="Raleway"/>
              </a:rPr>
              <a:t>planos</a:t>
            </a:r>
            <a:r>
              <a:rPr lang="en-US" b="0" i="0" dirty="0">
                <a:solidFill>
                  <a:srgbClr val="000000"/>
                </a:solidFill>
                <a:effectLst/>
                <a:latin typeface="Raleway"/>
              </a:rPr>
              <a:t> de</a:t>
            </a:r>
            <a:r>
              <a:rPr lang="en-US" dirty="0">
                <a:solidFill>
                  <a:srgbClr val="000000"/>
                </a:solidFill>
                <a:latin typeface="Raleway"/>
              </a:rPr>
              <a:t> </a:t>
            </a:r>
            <a:r>
              <a:rPr lang="en-US" dirty="0" err="1">
                <a:solidFill>
                  <a:srgbClr val="000000"/>
                </a:solidFill>
                <a:latin typeface="Raleway"/>
              </a:rPr>
              <a:t>carreira</a:t>
            </a:r>
            <a:r>
              <a:rPr lang="en-US" dirty="0">
                <a:solidFill>
                  <a:srgbClr val="000000"/>
                </a:solidFill>
                <a:latin typeface="Raleway"/>
              </a:rPr>
              <a:t>.</a:t>
            </a:r>
            <a:endParaRPr lang="en-US" b="0" i="0" dirty="0">
              <a:solidFill>
                <a:srgbClr val="000000"/>
              </a:solidFill>
              <a:effectLst/>
              <a:latin typeface="Raleway"/>
            </a:endParaRPr>
          </a:p>
          <a:p>
            <a:pPr marL="0" indent="0" algn="l" rtl="0" fontAlgn="base">
              <a:buNone/>
            </a:pPr>
            <a:endParaRPr lang="en-US" b="0" i="0" dirty="0">
              <a:solidFill>
                <a:srgbClr val="000000"/>
              </a:solidFill>
              <a:effectLst/>
              <a:latin typeface="Raleway"/>
            </a:endParaRPr>
          </a:p>
          <a:p>
            <a:pPr algn="l" rtl="0" fontAlgn="base">
              <a:buFont typeface="Arial" panose="020B0604020202020204" pitchFamily="34" charset="0"/>
              <a:buChar char="•"/>
            </a:pPr>
            <a:r>
              <a:rPr lang="en-US" b="0" i="0" u="none" strike="noStrike" dirty="0">
                <a:solidFill>
                  <a:srgbClr val="000000"/>
                </a:solidFill>
                <a:effectLst/>
                <a:latin typeface="Raleway"/>
              </a:rPr>
              <a:t>Pelo </a:t>
            </a:r>
            <a:r>
              <a:rPr lang="en-US" b="0" i="0" u="none" strike="noStrike" dirty="0" err="1">
                <a:solidFill>
                  <a:srgbClr val="000000"/>
                </a:solidFill>
                <a:effectLst/>
                <a:latin typeface="Raleway"/>
              </a:rPr>
              <a:t>período</a:t>
            </a:r>
            <a:r>
              <a:rPr lang="en-US" b="0" i="0" u="none" strike="noStrike" dirty="0">
                <a:solidFill>
                  <a:srgbClr val="000000"/>
                </a:solidFill>
                <a:effectLst/>
                <a:latin typeface="Raleway"/>
              </a:rPr>
              <a:t> de 5 anos, </a:t>
            </a:r>
            <a:r>
              <a:rPr lang="en-US" dirty="0">
                <a:solidFill>
                  <a:srgbClr val="000000"/>
                </a:solidFill>
                <a:latin typeface="Raleway"/>
              </a:rPr>
              <a:t>o </a:t>
            </a:r>
            <a:r>
              <a:rPr lang="en-US" dirty="0" err="1">
                <a:solidFill>
                  <a:srgbClr val="000000"/>
                </a:solidFill>
                <a:latin typeface="Raleway"/>
              </a:rPr>
              <a:t>projeto</a:t>
            </a:r>
            <a:r>
              <a:rPr lang="en-US" dirty="0">
                <a:solidFill>
                  <a:srgbClr val="000000"/>
                </a:solidFill>
                <a:latin typeface="Raleway"/>
              </a:rPr>
              <a:t> NextGen </a:t>
            </a:r>
            <a:r>
              <a:rPr lang="en-US" dirty="0" err="1">
                <a:solidFill>
                  <a:srgbClr val="000000"/>
                </a:solidFill>
                <a:latin typeface="Raleway"/>
              </a:rPr>
              <a:t>atenderá</a:t>
            </a:r>
            <a:r>
              <a:rPr lang="en-US" dirty="0">
                <a:solidFill>
                  <a:srgbClr val="000000"/>
                </a:solidFill>
                <a:latin typeface="Raleway"/>
              </a:rPr>
              <a:t> 7 areas dos </a:t>
            </a:r>
            <a:r>
              <a:rPr lang="en-US" dirty="0" err="1">
                <a:solidFill>
                  <a:srgbClr val="000000"/>
                </a:solidFill>
                <a:latin typeface="Raleway"/>
              </a:rPr>
              <a:t>seguintes</a:t>
            </a:r>
            <a:r>
              <a:rPr lang="en-US" dirty="0">
                <a:solidFill>
                  <a:srgbClr val="000000"/>
                </a:solidFill>
                <a:latin typeface="Raleway"/>
              </a:rPr>
              <a:t> </a:t>
            </a:r>
            <a:r>
              <a:rPr lang="en-US" dirty="0" err="1">
                <a:solidFill>
                  <a:srgbClr val="000000"/>
                </a:solidFill>
                <a:latin typeface="Raleway"/>
              </a:rPr>
              <a:t>escritórios</a:t>
            </a:r>
            <a:r>
              <a:rPr lang="en-US" dirty="0">
                <a:solidFill>
                  <a:srgbClr val="000000"/>
                </a:solidFill>
                <a:latin typeface="Raleway"/>
              </a:rPr>
              <a:t>: </a:t>
            </a:r>
            <a:endParaRPr lang="en-US" b="0" i="0" u="none" strike="noStrike" dirty="0">
              <a:solidFill>
                <a:srgbClr val="000000"/>
              </a:solidFill>
              <a:effectLst/>
              <a:latin typeface="Raleway"/>
            </a:endParaRPr>
          </a:p>
          <a:p>
            <a:pPr lvl="4" fontAlgn="base"/>
            <a:r>
              <a:rPr lang="en-US" b="1" dirty="0">
                <a:solidFill>
                  <a:srgbClr val="000000"/>
                </a:solidFill>
                <a:latin typeface="Raleway"/>
              </a:rPr>
              <a:t>Norte - North: </a:t>
            </a:r>
            <a:r>
              <a:rPr lang="en-US" b="1" dirty="0" err="1">
                <a:solidFill>
                  <a:srgbClr val="000000"/>
                </a:solidFill>
                <a:latin typeface="Raleway"/>
              </a:rPr>
              <a:t>região</a:t>
            </a:r>
            <a:r>
              <a:rPr lang="en-US" b="1" dirty="0">
                <a:solidFill>
                  <a:srgbClr val="000000"/>
                </a:solidFill>
                <a:latin typeface="Raleway"/>
              </a:rPr>
              <a:t> </a:t>
            </a:r>
            <a:r>
              <a:rPr lang="en-US" b="1" dirty="0" err="1">
                <a:solidFill>
                  <a:srgbClr val="000000"/>
                </a:solidFill>
                <a:latin typeface="Raleway"/>
              </a:rPr>
              <a:t>atendida</a:t>
            </a:r>
            <a:r>
              <a:rPr lang="en-US" b="1" dirty="0">
                <a:solidFill>
                  <a:srgbClr val="000000"/>
                </a:solidFill>
                <a:latin typeface="Raleway"/>
              </a:rPr>
              <a:t> pelo Office de Lawrence and Lowell</a:t>
            </a:r>
          </a:p>
          <a:p>
            <a:pPr lvl="4" fontAlgn="base"/>
            <a:r>
              <a:rPr lang="en-US" b="1" i="0" dirty="0">
                <a:solidFill>
                  <a:srgbClr val="000000"/>
                </a:solidFill>
                <a:effectLst/>
                <a:latin typeface="Raleway"/>
              </a:rPr>
              <a:t>Sul - South: </a:t>
            </a:r>
            <a:r>
              <a:rPr lang="en-US" b="1" dirty="0" err="1">
                <a:solidFill>
                  <a:srgbClr val="000000"/>
                </a:solidFill>
                <a:latin typeface="Raleway"/>
              </a:rPr>
              <a:t>região</a:t>
            </a:r>
            <a:r>
              <a:rPr lang="en-US" b="1" dirty="0">
                <a:solidFill>
                  <a:srgbClr val="000000"/>
                </a:solidFill>
                <a:latin typeface="Raleway"/>
              </a:rPr>
              <a:t> </a:t>
            </a:r>
            <a:r>
              <a:rPr lang="en-US" b="1" dirty="0" err="1">
                <a:solidFill>
                  <a:srgbClr val="000000"/>
                </a:solidFill>
                <a:latin typeface="Raleway"/>
              </a:rPr>
              <a:t>atendida</a:t>
            </a:r>
            <a:r>
              <a:rPr lang="en-US" b="1" dirty="0">
                <a:solidFill>
                  <a:srgbClr val="000000"/>
                </a:solidFill>
                <a:latin typeface="Raleway"/>
              </a:rPr>
              <a:t> pelo Office de </a:t>
            </a:r>
            <a:r>
              <a:rPr lang="en-US" b="1" i="0" dirty="0">
                <a:solidFill>
                  <a:srgbClr val="000000"/>
                </a:solidFill>
                <a:effectLst/>
                <a:latin typeface="Raleway"/>
              </a:rPr>
              <a:t>Downtown Boston, Roxbury, Braintree</a:t>
            </a:r>
          </a:p>
          <a:p>
            <a:pPr lvl="4" fontAlgn="base"/>
            <a:r>
              <a:rPr lang="en-US" b="1" dirty="0">
                <a:solidFill>
                  <a:srgbClr val="000000"/>
                </a:solidFill>
                <a:latin typeface="Raleway"/>
              </a:rPr>
              <a:t>Oeste - West: </a:t>
            </a:r>
            <a:r>
              <a:rPr lang="en-US" b="1" dirty="0" err="1">
                <a:solidFill>
                  <a:srgbClr val="000000"/>
                </a:solidFill>
                <a:latin typeface="Raleway"/>
              </a:rPr>
              <a:t>região</a:t>
            </a:r>
            <a:r>
              <a:rPr lang="en-US" b="1" dirty="0">
                <a:solidFill>
                  <a:srgbClr val="000000"/>
                </a:solidFill>
                <a:latin typeface="Raleway"/>
              </a:rPr>
              <a:t> </a:t>
            </a:r>
            <a:r>
              <a:rPr lang="en-US" b="1" dirty="0" err="1">
                <a:solidFill>
                  <a:srgbClr val="000000"/>
                </a:solidFill>
                <a:latin typeface="Raleway"/>
              </a:rPr>
              <a:t>atendida</a:t>
            </a:r>
            <a:r>
              <a:rPr lang="en-US" b="1" dirty="0">
                <a:solidFill>
                  <a:srgbClr val="000000"/>
                </a:solidFill>
                <a:latin typeface="Raleway"/>
              </a:rPr>
              <a:t> pelo Office de Springfield and Worcester</a:t>
            </a:r>
            <a:endParaRPr lang="en-US" b="1" i="0" dirty="0">
              <a:solidFill>
                <a:srgbClr val="000000"/>
              </a:solidFill>
              <a:effectLst/>
              <a:latin typeface="Raleway"/>
            </a:endParaRPr>
          </a:p>
        </p:txBody>
      </p:sp>
      <p:sp>
        <p:nvSpPr>
          <p:cNvPr id="4" name="Slide Number Placeholder 3">
            <a:extLst>
              <a:ext uri="{FF2B5EF4-FFF2-40B4-BE49-F238E27FC236}">
                <a16:creationId xmlns:a16="http://schemas.microsoft.com/office/drawing/2014/main" id="{8F954761-B2A7-448D-82BF-8888DBD34618}"/>
              </a:ext>
            </a:extLst>
          </p:cNvPr>
          <p:cNvSpPr>
            <a:spLocks noGrp="1"/>
          </p:cNvSpPr>
          <p:nvPr>
            <p:ph type="sldNum" sz="quarter" idx="12"/>
          </p:nvPr>
        </p:nvSpPr>
        <p:spPr/>
        <p:txBody>
          <a:bodyPr/>
          <a:lstStyle/>
          <a:p>
            <a:fld id="{7BA8D03B-56A2-D741-8925-A5BDB0E253A2}" type="slidenum">
              <a:rPr lang="en-US" smtClean="0"/>
              <a:t>3</a:t>
            </a:fld>
            <a:endParaRPr lang="en-US"/>
          </a:p>
        </p:txBody>
      </p:sp>
    </p:spTree>
    <p:extLst>
      <p:ext uri="{BB962C8B-B14F-4D97-AF65-F5344CB8AC3E}">
        <p14:creationId xmlns:p14="http://schemas.microsoft.com/office/powerpoint/2010/main" val="4242669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7EB2F-4AD4-FD00-3293-54D3B2BA9068}"/>
              </a:ext>
            </a:extLst>
          </p:cNvPr>
          <p:cNvSpPr>
            <a:spLocks noGrp="1"/>
          </p:cNvSpPr>
          <p:nvPr>
            <p:ph type="title"/>
          </p:nvPr>
        </p:nvSpPr>
        <p:spPr/>
        <p:txBody>
          <a:bodyPr/>
          <a:lstStyle/>
          <a:p>
            <a:r>
              <a:rPr lang="en-US" i="0" u="none" strike="noStrike" dirty="0" err="1">
                <a:effectLst/>
                <a:latin typeface="Sanchez"/>
              </a:rPr>
              <a:t>Visão</a:t>
            </a:r>
            <a:r>
              <a:rPr lang="en-US" i="0" u="none" strike="noStrike" dirty="0">
                <a:effectLst/>
                <a:latin typeface="Sanchez"/>
              </a:rPr>
              <a:t> </a:t>
            </a:r>
            <a:r>
              <a:rPr lang="en-US" i="0" u="none" strike="noStrike" dirty="0" err="1">
                <a:effectLst/>
                <a:latin typeface="Sanchez"/>
              </a:rPr>
              <a:t>Geral</a:t>
            </a:r>
            <a:r>
              <a:rPr lang="en-US" i="0" u="none" strike="noStrike" dirty="0">
                <a:effectLst/>
                <a:latin typeface="Sanchez"/>
              </a:rPr>
              <a:t> do </a:t>
            </a:r>
            <a:r>
              <a:rPr lang="en-US" i="0" u="none" strike="noStrike" dirty="0" err="1">
                <a:effectLst/>
                <a:latin typeface="Sanchez"/>
              </a:rPr>
              <a:t>Subsídio</a:t>
            </a:r>
            <a:r>
              <a:rPr lang="en-US" i="0" u="none" strike="noStrike" dirty="0">
                <a:effectLst/>
                <a:latin typeface="Sanchez"/>
              </a:rPr>
              <a:t> de </a:t>
            </a:r>
            <a:r>
              <a:rPr lang="en-US" i="0" u="none" strike="noStrike" dirty="0" err="1">
                <a:effectLst/>
                <a:latin typeface="Sanchez"/>
              </a:rPr>
              <a:t>Inovação</a:t>
            </a:r>
            <a:r>
              <a:rPr lang="en-US" i="0" u="none" strike="noStrike" dirty="0">
                <a:effectLst/>
                <a:latin typeface="Sanchez"/>
              </a:rPr>
              <a:t>:</a:t>
            </a:r>
            <a:endParaRPr lang="en-US" dirty="0"/>
          </a:p>
        </p:txBody>
      </p:sp>
      <p:sp>
        <p:nvSpPr>
          <p:cNvPr id="3" name="Content Placeholder 2">
            <a:extLst>
              <a:ext uri="{FF2B5EF4-FFF2-40B4-BE49-F238E27FC236}">
                <a16:creationId xmlns:a16="http://schemas.microsoft.com/office/drawing/2014/main" id="{2818EACB-4820-1F6A-0365-C389EAE068EB}"/>
              </a:ext>
            </a:extLst>
          </p:cNvPr>
          <p:cNvSpPr>
            <a:spLocks noGrp="1"/>
          </p:cNvSpPr>
          <p:nvPr>
            <p:ph idx="1"/>
          </p:nvPr>
        </p:nvSpPr>
        <p:spPr/>
        <p:txBody>
          <a:bodyPr>
            <a:normAutofit fontScale="85000" lnSpcReduction="10000"/>
          </a:bodyPr>
          <a:lstStyle/>
          <a:p>
            <a:pPr algn="l" rtl="0" fontAlgn="base">
              <a:buFont typeface="Arial" panose="020B0604020202020204" pitchFamily="34" charset="0"/>
              <a:buChar char="•"/>
            </a:pPr>
            <a:r>
              <a:rPr lang="en-US" b="0" i="0" u="none" strike="noStrike" dirty="0" err="1">
                <a:solidFill>
                  <a:srgbClr val="000000"/>
                </a:solidFill>
                <a:effectLst/>
                <a:latin typeface="Raleway"/>
              </a:rPr>
              <a:t>Em</a:t>
            </a:r>
            <a:r>
              <a:rPr lang="en-US" b="0" i="0" u="none" strike="noStrike" dirty="0">
                <a:solidFill>
                  <a:srgbClr val="000000"/>
                </a:solidFill>
                <a:effectLst/>
                <a:latin typeface="Raleway"/>
              </a:rPr>
              <a:t> Dezembro de 2021, MRC (CRM) </a:t>
            </a:r>
            <a:r>
              <a:rPr lang="en-US" b="0" i="0" u="none" strike="noStrike" dirty="0" err="1">
                <a:solidFill>
                  <a:srgbClr val="000000"/>
                </a:solidFill>
                <a:effectLst/>
                <a:latin typeface="Raleway"/>
              </a:rPr>
              <a:t>recebeu</a:t>
            </a:r>
            <a:r>
              <a:rPr lang="en-US" b="0" i="0" u="none" strike="noStrike" dirty="0">
                <a:solidFill>
                  <a:srgbClr val="000000"/>
                </a:solidFill>
                <a:effectLst/>
                <a:latin typeface="Raleway"/>
              </a:rPr>
              <a:t> </a:t>
            </a:r>
            <a:r>
              <a:rPr lang="en-US" b="0" i="0" u="none" strike="noStrike" dirty="0" err="1">
                <a:solidFill>
                  <a:srgbClr val="000000"/>
                </a:solidFill>
                <a:effectLst/>
                <a:latin typeface="Raleway"/>
              </a:rPr>
              <a:t>uma</a:t>
            </a:r>
            <a:r>
              <a:rPr lang="en-US" b="0" i="0" u="none" strike="noStrike" dirty="0">
                <a:solidFill>
                  <a:srgbClr val="000000"/>
                </a:solidFill>
                <a:effectLst/>
                <a:latin typeface="Raleway"/>
              </a:rPr>
              <a:t> Bolsa de </a:t>
            </a:r>
            <a:r>
              <a:rPr lang="en-US" b="0" i="0" u="none" strike="noStrike" dirty="0" err="1">
                <a:solidFill>
                  <a:srgbClr val="000000"/>
                </a:solidFill>
                <a:effectLst/>
                <a:latin typeface="Raleway"/>
              </a:rPr>
              <a:t>Inovação</a:t>
            </a:r>
            <a:r>
              <a:rPr lang="en-US" b="0" i="0" u="none" strike="noStrike" dirty="0">
                <a:solidFill>
                  <a:srgbClr val="000000"/>
                </a:solidFill>
                <a:effectLst/>
                <a:latin typeface="Raleway"/>
              </a:rPr>
              <a:t> de US$17M do RSA (?). </a:t>
            </a:r>
            <a:r>
              <a:rPr lang="en-US" dirty="0">
                <a:solidFill>
                  <a:srgbClr val="000000"/>
                </a:solidFill>
                <a:latin typeface="Raleway"/>
              </a:rPr>
              <a:t>A Bolsa </a:t>
            </a:r>
            <a:r>
              <a:rPr lang="en-US" dirty="0" err="1">
                <a:solidFill>
                  <a:srgbClr val="000000"/>
                </a:solidFill>
                <a:latin typeface="Raleway"/>
              </a:rPr>
              <a:t>garante</a:t>
            </a:r>
            <a:r>
              <a:rPr lang="en-US" dirty="0">
                <a:solidFill>
                  <a:srgbClr val="000000"/>
                </a:solidFill>
                <a:latin typeface="Raleway"/>
              </a:rPr>
              <a:t> o </a:t>
            </a:r>
            <a:r>
              <a:rPr lang="en-US" dirty="0" err="1">
                <a:solidFill>
                  <a:srgbClr val="000000"/>
                </a:solidFill>
                <a:latin typeface="Raleway"/>
              </a:rPr>
              <a:t>Projeto</a:t>
            </a:r>
            <a:r>
              <a:rPr lang="en-US" b="0" i="0" u="none" strike="noStrike" dirty="0">
                <a:solidFill>
                  <a:srgbClr val="000000"/>
                </a:solidFill>
                <a:effectLst/>
                <a:latin typeface="Raleway"/>
              </a:rPr>
              <a:t> até 30/6/2023 com </a:t>
            </a:r>
            <a:r>
              <a:rPr lang="en-US" b="0" i="0" u="none" strike="noStrike" dirty="0" err="1">
                <a:solidFill>
                  <a:srgbClr val="000000"/>
                </a:solidFill>
                <a:effectLst/>
                <a:latin typeface="Raleway"/>
              </a:rPr>
              <a:t>potencial</a:t>
            </a:r>
            <a:r>
              <a:rPr lang="en-US" b="0" i="0" u="none" strike="noStrike" dirty="0">
                <a:solidFill>
                  <a:srgbClr val="000000"/>
                </a:solidFill>
                <a:effectLst/>
                <a:latin typeface="Raleway"/>
              </a:rPr>
              <a:t> para </a:t>
            </a:r>
            <a:r>
              <a:rPr lang="en-US" b="0" i="0" u="none" strike="noStrike" dirty="0" err="1">
                <a:solidFill>
                  <a:srgbClr val="000000"/>
                </a:solidFill>
                <a:effectLst/>
                <a:latin typeface="Raleway"/>
              </a:rPr>
              <a:t>renovação</a:t>
            </a:r>
            <a:r>
              <a:rPr lang="en-US" b="0" i="0" u="none" strike="noStrike" dirty="0">
                <a:solidFill>
                  <a:srgbClr val="000000"/>
                </a:solidFill>
                <a:effectLst/>
                <a:latin typeface="Raleway"/>
              </a:rPr>
              <a:t>. </a:t>
            </a:r>
            <a:r>
              <a:rPr lang="en-US" b="0" i="0" dirty="0">
                <a:solidFill>
                  <a:srgbClr val="000000"/>
                </a:solidFill>
                <a:effectLst/>
                <a:latin typeface="Raleway"/>
              </a:rPr>
              <a:t>​</a:t>
            </a:r>
          </a:p>
          <a:p>
            <a:pPr algn="l" rtl="0" fontAlgn="base">
              <a:buFont typeface="Arial" panose="020B0604020202020204" pitchFamily="34" charset="0"/>
              <a:buChar char="•"/>
            </a:pPr>
            <a:r>
              <a:rPr lang="en-US" b="0" i="0" u="none" strike="noStrike" dirty="0" err="1">
                <a:solidFill>
                  <a:srgbClr val="000000"/>
                </a:solidFill>
                <a:effectLst/>
                <a:latin typeface="Raleway"/>
              </a:rPr>
              <a:t>Os</a:t>
            </a:r>
            <a:r>
              <a:rPr lang="en-US" b="0" i="0" u="none" strike="noStrike" dirty="0">
                <a:solidFill>
                  <a:srgbClr val="000000"/>
                </a:solidFill>
                <a:effectLst/>
                <a:latin typeface="Raleway"/>
              </a:rPr>
              <a:t> </a:t>
            </a:r>
            <a:r>
              <a:rPr lang="en-US" b="0" i="0" u="none" strike="noStrike" dirty="0" err="1">
                <a:solidFill>
                  <a:srgbClr val="000000"/>
                </a:solidFill>
                <a:effectLst/>
                <a:latin typeface="Raleway"/>
              </a:rPr>
              <a:t>primeiros</a:t>
            </a:r>
            <a:r>
              <a:rPr lang="en-US" b="0" i="0" u="none" strike="noStrike" dirty="0">
                <a:solidFill>
                  <a:srgbClr val="000000"/>
                </a:solidFill>
                <a:effectLst/>
                <a:latin typeface="Raleway"/>
              </a:rPr>
              <a:t> 5 anos do </a:t>
            </a:r>
            <a:r>
              <a:rPr lang="en-US" b="0" i="0" u="none" strike="noStrike" dirty="0" err="1">
                <a:solidFill>
                  <a:srgbClr val="000000"/>
                </a:solidFill>
                <a:effectLst/>
                <a:latin typeface="Raleway"/>
              </a:rPr>
              <a:t>projeto</a:t>
            </a:r>
            <a:r>
              <a:rPr lang="en-US" b="0" i="0" u="none" strike="noStrike" dirty="0">
                <a:solidFill>
                  <a:srgbClr val="000000"/>
                </a:solidFill>
                <a:effectLst/>
                <a:latin typeface="Raleway"/>
              </a:rPr>
              <a:t> </a:t>
            </a:r>
            <a:r>
              <a:rPr lang="en-US" b="0" i="0" u="none" strike="noStrike" dirty="0" err="1">
                <a:solidFill>
                  <a:srgbClr val="000000"/>
                </a:solidFill>
                <a:effectLst/>
                <a:latin typeface="Raleway"/>
              </a:rPr>
              <a:t>piloto</a:t>
            </a:r>
            <a:r>
              <a:rPr lang="en-US" b="0" i="0" u="none" strike="noStrike" dirty="0">
                <a:solidFill>
                  <a:srgbClr val="000000"/>
                </a:solidFill>
                <a:effectLst/>
                <a:latin typeface="Raleway"/>
              </a:rPr>
              <a:t> (</a:t>
            </a:r>
            <a:r>
              <a:rPr lang="en-US" b="0" i="0" u="none" strike="noStrike" dirty="0" err="1">
                <a:solidFill>
                  <a:srgbClr val="000000"/>
                </a:solidFill>
                <a:effectLst/>
                <a:latin typeface="Raleway"/>
              </a:rPr>
              <a:t>chamado</a:t>
            </a:r>
            <a:r>
              <a:rPr lang="en-US" b="0" i="0" u="none" strike="noStrike" dirty="0">
                <a:solidFill>
                  <a:srgbClr val="000000"/>
                </a:solidFill>
                <a:effectLst/>
                <a:latin typeface="Raleway"/>
              </a:rPr>
              <a:t> </a:t>
            </a:r>
            <a:r>
              <a:rPr lang="en-US" dirty="0">
                <a:solidFill>
                  <a:srgbClr val="000000"/>
                </a:solidFill>
                <a:latin typeface="Raleway"/>
              </a:rPr>
              <a:t>NextGen Careers) </a:t>
            </a:r>
            <a:r>
              <a:rPr lang="en-US" b="0" i="0" u="none" strike="noStrike" dirty="0">
                <a:solidFill>
                  <a:srgbClr val="000000"/>
                </a:solidFill>
                <a:effectLst/>
                <a:latin typeface="Raleway"/>
              </a:rPr>
              <a:t>serão </a:t>
            </a:r>
            <a:r>
              <a:rPr lang="en-US" b="0" i="0" u="none" strike="noStrike" dirty="0" err="1">
                <a:solidFill>
                  <a:srgbClr val="000000"/>
                </a:solidFill>
                <a:effectLst/>
                <a:latin typeface="Raleway"/>
              </a:rPr>
              <a:t>focados</a:t>
            </a:r>
            <a:r>
              <a:rPr lang="en-US" b="0" i="0" u="none" strike="noStrike" dirty="0">
                <a:solidFill>
                  <a:srgbClr val="000000"/>
                </a:solidFill>
                <a:effectLst/>
                <a:latin typeface="Raleway"/>
              </a:rPr>
              <a:t> </a:t>
            </a:r>
            <a:r>
              <a:rPr lang="en-US" b="0" i="0" u="none" strike="noStrike" dirty="0" err="1">
                <a:solidFill>
                  <a:srgbClr val="000000"/>
                </a:solidFill>
                <a:effectLst/>
                <a:latin typeface="Raleway"/>
              </a:rPr>
              <a:t>em</a:t>
            </a:r>
            <a:r>
              <a:rPr lang="en-US" b="0" i="0" u="none" strike="noStrike" dirty="0">
                <a:solidFill>
                  <a:srgbClr val="000000"/>
                </a:solidFill>
                <a:effectLst/>
                <a:latin typeface="Raleway"/>
              </a:rPr>
              <a:t> </a:t>
            </a:r>
            <a:r>
              <a:rPr lang="en-US" dirty="0" err="1">
                <a:solidFill>
                  <a:srgbClr val="000000"/>
                </a:solidFill>
                <a:latin typeface="Raleway"/>
              </a:rPr>
              <a:t>melhoraros</a:t>
            </a:r>
            <a:r>
              <a:rPr lang="en-US" dirty="0">
                <a:solidFill>
                  <a:srgbClr val="000000"/>
                </a:solidFill>
                <a:latin typeface="Raleway"/>
              </a:rPr>
              <a:t> </a:t>
            </a:r>
            <a:r>
              <a:rPr lang="en-US" dirty="0" err="1">
                <a:solidFill>
                  <a:srgbClr val="000000"/>
                </a:solidFill>
                <a:latin typeface="Raleway"/>
              </a:rPr>
              <a:t>resultados</a:t>
            </a:r>
            <a:r>
              <a:rPr lang="en-US" b="0" i="0" u="none" strike="noStrike" dirty="0">
                <a:solidFill>
                  <a:srgbClr val="000000"/>
                </a:solidFill>
                <a:effectLst/>
                <a:latin typeface="Raleway"/>
              </a:rPr>
              <a:t> de </a:t>
            </a:r>
            <a:r>
              <a:rPr lang="en-US" b="0" i="0" u="none" strike="noStrike" dirty="0" err="1">
                <a:solidFill>
                  <a:srgbClr val="000000"/>
                </a:solidFill>
                <a:effectLst/>
                <a:latin typeface="Raleway"/>
              </a:rPr>
              <a:t>carreiras</a:t>
            </a:r>
            <a:r>
              <a:rPr lang="en-US" b="0" i="0" u="none" strike="noStrike" dirty="0">
                <a:solidFill>
                  <a:srgbClr val="000000"/>
                </a:solidFill>
                <a:effectLst/>
                <a:latin typeface="Raleway"/>
              </a:rPr>
              <a:t> a </a:t>
            </a:r>
            <a:r>
              <a:rPr lang="en-US" b="0" i="0" u="none" strike="noStrike" dirty="0" err="1">
                <a:solidFill>
                  <a:srgbClr val="000000"/>
                </a:solidFill>
                <a:effectLst/>
                <a:latin typeface="Raleway"/>
              </a:rPr>
              <a:t>longo</a:t>
            </a:r>
            <a:r>
              <a:rPr lang="en-US" b="0" i="0" u="none" strike="noStrike" dirty="0">
                <a:solidFill>
                  <a:srgbClr val="000000"/>
                </a:solidFill>
                <a:effectLst/>
                <a:latin typeface="Raleway"/>
              </a:rPr>
              <a:t> </a:t>
            </a:r>
            <a:r>
              <a:rPr lang="en-US" b="0" i="0" u="none" strike="noStrike" dirty="0" err="1">
                <a:solidFill>
                  <a:srgbClr val="000000"/>
                </a:solidFill>
                <a:effectLst/>
                <a:latin typeface="Raleway"/>
              </a:rPr>
              <a:t>prazo</a:t>
            </a:r>
            <a:r>
              <a:rPr lang="en-US" b="0" i="0" u="none" strike="noStrike" dirty="0">
                <a:solidFill>
                  <a:srgbClr val="000000"/>
                </a:solidFill>
                <a:effectLst/>
                <a:latin typeface="Raleway"/>
              </a:rPr>
              <a:t> dos </a:t>
            </a:r>
            <a:r>
              <a:rPr lang="en-US" b="0" i="0" u="none" strike="noStrike" dirty="0" err="1">
                <a:solidFill>
                  <a:srgbClr val="000000"/>
                </a:solidFill>
                <a:effectLst/>
                <a:latin typeface="Raleway"/>
              </a:rPr>
              <a:t>jovens</a:t>
            </a:r>
            <a:r>
              <a:rPr lang="en-US" b="0" i="0" u="none" strike="noStrike" dirty="0">
                <a:solidFill>
                  <a:srgbClr val="000000"/>
                </a:solidFill>
                <a:effectLst/>
                <a:latin typeface="Raleway"/>
              </a:rPr>
              <a:t> </a:t>
            </a:r>
            <a:r>
              <a:rPr lang="en-US" b="0" i="0" u="none" strike="noStrike" dirty="0" err="1">
                <a:solidFill>
                  <a:srgbClr val="000000"/>
                </a:solidFill>
                <a:effectLst/>
                <a:latin typeface="Raleway"/>
              </a:rPr>
              <a:t>adultos</a:t>
            </a:r>
            <a:r>
              <a:rPr lang="en-US" b="0" i="0" u="none" strike="noStrike" dirty="0">
                <a:solidFill>
                  <a:srgbClr val="000000"/>
                </a:solidFill>
                <a:effectLst/>
                <a:latin typeface="Raleway"/>
              </a:rPr>
              <a:t>.</a:t>
            </a:r>
            <a:endParaRPr lang="en-US" b="0" i="0" dirty="0">
              <a:solidFill>
                <a:srgbClr val="000000"/>
              </a:solidFill>
              <a:effectLst/>
              <a:latin typeface="Raleway"/>
            </a:endParaRPr>
          </a:p>
          <a:p>
            <a:pPr algn="l" rtl="0" fontAlgn="base">
              <a:buFont typeface="Arial" panose="020B0604020202020204" pitchFamily="34" charset="0"/>
              <a:buChar char="•"/>
            </a:pPr>
            <a:r>
              <a:rPr lang="en-US" b="0" i="0" u="none" strike="noStrike" dirty="0">
                <a:solidFill>
                  <a:srgbClr val="000000"/>
                </a:solidFill>
                <a:effectLst/>
                <a:latin typeface="Raleway"/>
              </a:rPr>
              <a:t>O Fundo é </a:t>
            </a:r>
            <a:r>
              <a:rPr lang="en-US" b="0" i="0" u="none" strike="noStrike" dirty="0" err="1">
                <a:solidFill>
                  <a:srgbClr val="000000"/>
                </a:solidFill>
                <a:effectLst/>
                <a:latin typeface="Raleway"/>
              </a:rPr>
              <a:t>uma</a:t>
            </a:r>
            <a:r>
              <a:rPr lang="en-US" b="0" i="0" u="none" strike="noStrike" dirty="0">
                <a:solidFill>
                  <a:srgbClr val="000000"/>
                </a:solidFill>
                <a:effectLst/>
                <a:latin typeface="Raleway"/>
              </a:rPr>
              <a:t> </a:t>
            </a:r>
            <a:r>
              <a:rPr lang="en-US" b="0" i="0" u="none" strike="noStrike" dirty="0" err="1">
                <a:solidFill>
                  <a:srgbClr val="000000"/>
                </a:solidFill>
                <a:effectLst/>
                <a:latin typeface="Raleway"/>
              </a:rPr>
              <a:t>grande</a:t>
            </a:r>
            <a:r>
              <a:rPr lang="en-US" b="0" i="0" u="none" strike="noStrike" dirty="0">
                <a:solidFill>
                  <a:srgbClr val="000000"/>
                </a:solidFill>
                <a:effectLst/>
                <a:latin typeface="Raleway"/>
              </a:rPr>
              <a:t> </a:t>
            </a:r>
            <a:r>
              <a:rPr lang="en-US" b="0" i="0" u="none" strike="noStrike" dirty="0" err="1">
                <a:solidFill>
                  <a:srgbClr val="000000"/>
                </a:solidFill>
                <a:effectLst/>
                <a:latin typeface="Raleway"/>
              </a:rPr>
              <a:t>oportunidade</a:t>
            </a:r>
            <a:r>
              <a:rPr lang="en-US" b="0" i="0" u="none" strike="noStrike" dirty="0">
                <a:solidFill>
                  <a:srgbClr val="000000"/>
                </a:solidFill>
                <a:effectLst/>
                <a:latin typeface="Raleway"/>
              </a:rPr>
              <a:t> </a:t>
            </a:r>
            <a:r>
              <a:rPr lang="en-US" dirty="0">
                <a:solidFill>
                  <a:srgbClr val="000000"/>
                </a:solidFill>
                <a:latin typeface="Raleway"/>
              </a:rPr>
              <a:t>para </a:t>
            </a:r>
            <a:r>
              <a:rPr lang="en-US" dirty="0" err="1">
                <a:solidFill>
                  <a:srgbClr val="000000"/>
                </a:solidFill>
                <a:latin typeface="Raleway"/>
              </a:rPr>
              <a:t>reunir</a:t>
            </a:r>
            <a:r>
              <a:rPr lang="en-US" dirty="0">
                <a:solidFill>
                  <a:srgbClr val="000000"/>
                </a:solidFill>
                <a:latin typeface="Raleway"/>
              </a:rPr>
              <a:t> as boas </a:t>
            </a:r>
            <a:r>
              <a:rPr lang="en-US" dirty="0" err="1">
                <a:solidFill>
                  <a:srgbClr val="000000"/>
                </a:solidFill>
                <a:latin typeface="Raleway"/>
              </a:rPr>
              <a:t>práticas</a:t>
            </a:r>
            <a:r>
              <a:rPr lang="en-US" dirty="0">
                <a:solidFill>
                  <a:srgbClr val="000000"/>
                </a:solidFill>
                <a:latin typeface="Raleway"/>
              </a:rPr>
              <a:t> e </a:t>
            </a:r>
            <a:r>
              <a:rPr lang="en-US" dirty="0" err="1">
                <a:solidFill>
                  <a:srgbClr val="000000"/>
                </a:solidFill>
                <a:latin typeface="Raleway"/>
              </a:rPr>
              <a:t>idéias</a:t>
            </a:r>
            <a:r>
              <a:rPr lang="en-US" dirty="0">
                <a:solidFill>
                  <a:srgbClr val="000000"/>
                </a:solidFill>
                <a:latin typeface="Raleway"/>
              </a:rPr>
              <a:t> </a:t>
            </a:r>
            <a:r>
              <a:rPr lang="en-US" dirty="0" err="1">
                <a:solidFill>
                  <a:srgbClr val="000000"/>
                </a:solidFill>
                <a:latin typeface="Raleway"/>
              </a:rPr>
              <a:t>inovadoras</a:t>
            </a:r>
            <a:r>
              <a:rPr lang="en-US" dirty="0">
                <a:solidFill>
                  <a:srgbClr val="000000"/>
                </a:solidFill>
                <a:latin typeface="Raleway"/>
              </a:rPr>
              <a:t> da </a:t>
            </a:r>
            <a:r>
              <a:rPr lang="en-US" dirty="0" err="1">
                <a:solidFill>
                  <a:srgbClr val="000000"/>
                </a:solidFill>
                <a:latin typeface="Raleway"/>
              </a:rPr>
              <a:t>reabilitação</a:t>
            </a:r>
            <a:r>
              <a:rPr lang="en-US" dirty="0">
                <a:solidFill>
                  <a:srgbClr val="000000"/>
                </a:solidFill>
                <a:latin typeface="Raleway"/>
              </a:rPr>
              <a:t> </a:t>
            </a:r>
            <a:r>
              <a:rPr lang="en-US" dirty="0" err="1">
                <a:solidFill>
                  <a:srgbClr val="000000"/>
                </a:solidFill>
                <a:latin typeface="Raleway"/>
              </a:rPr>
              <a:t>profissional</a:t>
            </a:r>
            <a:r>
              <a:rPr lang="en-US" dirty="0">
                <a:solidFill>
                  <a:srgbClr val="000000"/>
                </a:solidFill>
                <a:latin typeface="Raleway"/>
              </a:rPr>
              <a:t>, </a:t>
            </a:r>
            <a:r>
              <a:rPr lang="en-US" dirty="0" err="1">
                <a:solidFill>
                  <a:srgbClr val="000000"/>
                </a:solidFill>
                <a:latin typeface="Raleway"/>
              </a:rPr>
              <a:t>específicas</a:t>
            </a:r>
            <a:r>
              <a:rPr lang="en-US" dirty="0">
                <a:solidFill>
                  <a:srgbClr val="000000"/>
                </a:solidFill>
                <a:latin typeface="Raleway"/>
              </a:rPr>
              <a:t> para </a:t>
            </a:r>
            <a:r>
              <a:rPr lang="en-US" dirty="0" err="1">
                <a:solidFill>
                  <a:srgbClr val="000000"/>
                </a:solidFill>
                <a:latin typeface="Raleway"/>
              </a:rPr>
              <a:t>jovens</a:t>
            </a:r>
            <a:r>
              <a:rPr lang="en-US" dirty="0">
                <a:solidFill>
                  <a:srgbClr val="000000"/>
                </a:solidFill>
                <a:latin typeface="Raleway"/>
              </a:rPr>
              <a:t> </a:t>
            </a:r>
            <a:r>
              <a:rPr lang="en-US" dirty="0" err="1">
                <a:solidFill>
                  <a:srgbClr val="000000"/>
                </a:solidFill>
                <a:latin typeface="Raleway"/>
              </a:rPr>
              <a:t>adultos</a:t>
            </a:r>
            <a:r>
              <a:rPr lang="en-US" dirty="0">
                <a:solidFill>
                  <a:srgbClr val="000000"/>
                </a:solidFill>
                <a:latin typeface="Raleway"/>
              </a:rPr>
              <a:t> com </a:t>
            </a:r>
            <a:r>
              <a:rPr lang="en-US" dirty="0" err="1">
                <a:solidFill>
                  <a:srgbClr val="000000"/>
                </a:solidFill>
                <a:latin typeface="Raleway"/>
              </a:rPr>
              <a:t>necessidades</a:t>
            </a:r>
            <a:r>
              <a:rPr lang="en-US" dirty="0">
                <a:solidFill>
                  <a:srgbClr val="000000"/>
                </a:solidFill>
                <a:latin typeface="Raleway"/>
              </a:rPr>
              <a:t> </a:t>
            </a:r>
            <a:r>
              <a:rPr lang="en-US" dirty="0" err="1">
                <a:solidFill>
                  <a:srgbClr val="000000"/>
                </a:solidFill>
                <a:latin typeface="Raleway"/>
              </a:rPr>
              <a:t>especiais</a:t>
            </a:r>
            <a:r>
              <a:rPr lang="en-US" dirty="0">
                <a:solidFill>
                  <a:srgbClr val="000000"/>
                </a:solidFill>
                <a:latin typeface="Raleway"/>
              </a:rPr>
              <a:t> entre 18 e 30 anos. </a:t>
            </a:r>
            <a:endParaRPr lang="en-US" b="0" i="0" dirty="0">
              <a:solidFill>
                <a:srgbClr val="000000"/>
              </a:solidFill>
              <a:effectLst/>
              <a:latin typeface="Raleway"/>
            </a:endParaRPr>
          </a:p>
          <a:p>
            <a:pPr fontAlgn="base"/>
            <a:r>
              <a:rPr lang="en-US" dirty="0">
                <a:solidFill>
                  <a:srgbClr val="000000"/>
                </a:solidFill>
                <a:latin typeface="Raleway"/>
              </a:rPr>
              <a:t>A </a:t>
            </a:r>
            <a:r>
              <a:rPr lang="en-US" dirty="0" err="1">
                <a:solidFill>
                  <a:srgbClr val="000000"/>
                </a:solidFill>
                <a:latin typeface="Raleway"/>
              </a:rPr>
              <a:t>Comissão</a:t>
            </a:r>
            <a:r>
              <a:rPr lang="en-US" dirty="0">
                <a:solidFill>
                  <a:srgbClr val="000000"/>
                </a:solidFill>
                <a:latin typeface="Raleway"/>
              </a:rPr>
              <a:t> de Massachusetts para </a:t>
            </a:r>
            <a:r>
              <a:rPr lang="en-US" dirty="0" err="1">
                <a:solidFill>
                  <a:srgbClr val="000000"/>
                </a:solidFill>
                <a:latin typeface="Raleway"/>
              </a:rPr>
              <a:t>Cegos</a:t>
            </a:r>
            <a:r>
              <a:rPr lang="en-US" dirty="0">
                <a:solidFill>
                  <a:srgbClr val="000000"/>
                </a:solidFill>
                <a:latin typeface="Raleway"/>
              </a:rPr>
              <a:t> (Massachusetts Commission for the Blind) e a </a:t>
            </a:r>
            <a:r>
              <a:rPr lang="en-US" dirty="0" err="1">
                <a:solidFill>
                  <a:srgbClr val="000000"/>
                </a:solidFill>
                <a:latin typeface="Raleway"/>
              </a:rPr>
              <a:t>Comissão</a:t>
            </a:r>
            <a:r>
              <a:rPr lang="en-US" dirty="0">
                <a:solidFill>
                  <a:srgbClr val="000000"/>
                </a:solidFill>
                <a:latin typeface="Raleway"/>
              </a:rPr>
              <a:t> de Massachusetts para </a:t>
            </a:r>
            <a:r>
              <a:rPr lang="en-US" dirty="0" err="1">
                <a:solidFill>
                  <a:srgbClr val="000000"/>
                </a:solidFill>
                <a:latin typeface="Raleway"/>
              </a:rPr>
              <a:t>Surdos</a:t>
            </a:r>
            <a:r>
              <a:rPr lang="en-US" dirty="0">
                <a:solidFill>
                  <a:srgbClr val="000000"/>
                </a:solidFill>
                <a:latin typeface="Raleway"/>
              </a:rPr>
              <a:t> e </a:t>
            </a:r>
            <a:r>
              <a:rPr lang="en-US" dirty="0" err="1">
                <a:solidFill>
                  <a:srgbClr val="000000"/>
                </a:solidFill>
                <a:latin typeface="Raleway"/>
              </a:rPr>
              <a:t>Pessoas</a:t>
            </a:r>
            <a:r>
              <a:rPr lang="en-US" dirty="0">
                <a:solidFill>
                  <a:srgbClr val="000000"/>
                </a:solidFill>
                <a:latin typeface="Raleway"/>
              </a:rPr>
              <a:t> com </a:t>
            </a:r>
            <a:r>
              <a:rPr lang="en-US" dirty="0" err="1">
                <a:solidFill>
                  <a:srgbClr val="000000"/>
                </a:solidFill>
                <a:latin typeface="Raleway"/>
              </a:rPr>
              <a:t>Deficientes</a:t>
            </a:r>
            <a:r>
              <a:rPr lang="en-US" dirty="0">
                <a:solidFill>
                  <a:srgbClr val="000000"/>
                </a:solidFill>
                <a:latin typeface="Raleway"/>
              </a:rPr>
              <a:t> </a:t>
            </a:r>
            <a:r>
              <a:rPr lang="en-US" dirty="0" err="1">
                <a:solidFill>
                  <a:srgbClr val="000000"/>
                </a:solidFill>
                <a:latin typeface="Raleway"/>
              </a:rPr>
              <a:t>Auditios</a:t>
            </a:r>
            <a:r>
              <a:rPr lang="en-US" dirty="0">
                <a:solidFill>
                  <a:srgbClr val="000000"/>
                </a:solidFill>
                <a:latin typeface="Raleway"/>
              </a:rPr>
              <a:t> (Massachusetts Commission for the Deaf and Hard of Hearing) </a:t>
            </a:r>
            <a:r>
              <a:rPr lang="en-US" dirty="0" err="1">
                <a:solidFill>
                  <a:srgbClr val="000000"/>
                </a:solidFill>
                <a:latin typeface="Raleway"/>
              </a:rPr>
              <a:t>são</a:t>
            </a:r>
            <a:r>
              <a:rPr lang="en-US" dirty="0">
                <a:solidFill>
                  <a:srgbClr val="000000"/>
                </a:solidFill>
                <a:latin typeface="Raleway"/>
              </a:rPr>
              <a:t> parceiros </a:t>
            </a:r>
            <a:r>
              <a:rPr lang="en-US" dirty="0" err="1">
                <a:solidFill>
                  <a:srgbClr val="000000"/>
                </a:solidFill>
                <a:latin typeface="Raleway"/>
              </a:rPr>
              <a:t>nesta</a:t>
            </a:r>
            <a:r>
              <a:rPr lang="en-US" dirty="0">
                <a:solidFill>
                  <a:srgbClr val="000000"/>
                </a:solidFill>
                <a:latin typeface="Raleway"/>
              </a:rPr>
              <a:t> </a:t>
            </a:r>
            <a:r>
              <a:rPr lang="en-US" dirty="0" err="1">
                <a:solidFill>
                  <a:srgbClr val="000000"/>
                </a:solidFill>
                <a:latin typeface="Raleway"/>
              </a:rPr>
              <a:t>concessão</a:t>
            </a:r>
            <a:r>
              <a:rPr lang="en-US" dirty="0">
                <a:solidFill>
                  <a:srgbClr val="000000"/>
                </a:solidFill>
                <a:latin typeface="Raleway"/>
              </a:rPr>
              <a:t> (?)</a:t>
            </a:r>
            <a:endParaRPr lang="en-US" dirty="0"/>
          </a:p>
          <a:p>
            <a:endParaRPr lang="en-US" dirty="0"/>
          </a:p>
        </p:txBody>
      </p:sp>
      <p:sp>
        <p:nvSpPr>
          <p:cNvPr id="4" name="Slide Number Placeholder 3">
            <a:extLst>
              <a:ext uri="{FF2B5EF4-FFF2-40B4-BE49-F238E27FC236}">
                <a16:creationId xmlns:a16="http://schemas.microsoft.com/office/drawing/2014/main" id="{F6DC7C80-74CB-7522-629B-6D929D6E7405}"/>
              </a:ext>
            </a:extLst>
          </p:cNvPr>
          <p:cNvSpPr>
            <a:spLocks noGrp="1"/>
          </p:cNvSpPr>
          <p:nvPr>
            <p:ph type="sldNum" sz="quarter" idx="12"/>
          </p:nvPr>
        </p:nvSpPr>
        <p:spPr/>
        <p:txBody>
          <a:bodyPr/>
          <a:lstStyle/>
          <a:p>
            <a:fld id="{7BA8D03B-56A2-D741-8925-A5BDB0E253A2}" type="slidenum">
              <a:rPr lang="en-US" smtClean="0"/>
              <a:t>4</a:t>
            </a:fld>
            <a:endParaRPr lang="en-US"/>
          </a:p>
        </p:txBody>
      </p:sp>
    </p:spTree>
    <p:extLst>
      <p:ext uri="{BB962C8B-B14F-4D97-AF65-F5344CB8AC3E}">
        <p14:creationId xmlns:p14="http://schemas.microsoft.com/office/powerpoint/2010/main" val="1884665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99469-ADDD-4048-9578-CB95C452DA35}"/>
              </a:ext>
            </a:extLst>
          </p:cNvPr>
          <p:cNvSpPr>
            <a:spLocks noGrp="1"/>
          </p:cNvSpPr>
          <p:nvPr>
            <p:ph type="title"/>
          </p:nvPr>
        </p:nvSpPr>
        <p:spPr/>
        <p:txBody>
          <a:bodyPr/>
          <a:lstStyle/>
          <a:p>
            <a:r>
              <a:rPr lang="en-US" dirty="0">
                <a:latin typeface="Sanchez"/>
              </a:rPr>
              <a:t>O que é o</a:t>
            </a:r>
            <a:r>
              <a:rPr lang="en-US" b="0" i="0" u="none" strike="noStrike" dirty="0">
                <a:effectLst/>
                <a:latin typeface="Sanchez"/>
              </a:rPr>
              <a:t> NextGen</a:t>
            </a:r>
            <a:endParaRPr lang="en-US" dirty="0">
              <a:latin typeface="Sanchez"/>
            </a:endParaRPr>
          </a:p>
        </p:txBody>
      </p:sp>
      <p:sp>
        <p:nvSpPr>
          <p:cNvPr id="3" name="Content Placeholder 2">
            <a:extLst>
              <a:ext uri="{FF2B5EF4-FFF2-40B4-BE49-F238E27FC236}">
                <a16:creationId xmlns:a16="http://schemas.microsoft.com/office/drawing/2014/main" id="{CF9E3174-9E55-44E9-8898-B7FB628806B8}"/>
              </a:ext>
            </a:extLst>
          </p:cNvPr>
          <p:cNvSpPr>
            <a:spLocks noGrp="1"/>
          </p:cNvSpPr>
          <p:nvPr>
            <p:ph idx="1"/>
          </p:nvPr>
        </p:nvSpPr>
        <p:spPr>
          <a:xfrm>
            <a:off x="838200" y="1444625"/>
            <a:ext cx="6934200" cy="4911725"/>
          </a:xfrm>
        </p:spPr>
        <p:txBody>
          <a:bodyPr vert="horz" lIns="91440" tIns="45720" rIns="91440" bIns="45720" rtlCol="0" anchor="t">
            <a:noAutofit/>
          </a:bodyPr>
          <a:lstStyle/>
          <a:p>
            <a:pPr marL="0" indent="0" fontAlgn="base">
              <a:buNone/>
            </a:pPr>
            <a:r>
              <a:rPr lang="en-US" sz="2000" b="0" dirty="0" err="1">
                <a:effectLst/>
                <a:latin typeface="Raleway" pitchFamily="2" charset="77"/>
              </a:rPr>
              <a:t>Carreiras</a:t>
            </a:r>
            <a:r>
              <a:rPr lang="en-US" sz="2000" b="0" dirty="0">
                <a:effectLst/>
                <a:latin typeface="Raleway" pitchFamily="2" charset="77"/>
              </a:rPr>
              <a:t> NextGen é </a:t>
            </a:r>
            <a:r>
              <a:rPr lang="en-US" sz="2000" b="0" dirty="0" err="1">
                <a:effectLst/>
                <a:latin typeface="Raleway" pitchFamily="2" charset="77"/>
              </a:rPr>
              <a:t>uma</a:t>
            </a:r>
            <a:r>
              <a:rPr lang="en-US" sz="2000" b="0" dirty="0">
                <a:effectLst/>
                <a:latin typeface="Raleway" pitchFamily="2" charset="77"/>
              </a:rPr>
              <a:t> nova </a:t>
            </a:r>
            <a:r>
              <a:rPr lang="en-US" sz="2000" b="0" dirty="0" err="1">
                <a:effectLst/>
                <a:latin typeface="Raleway" pitchFamily="2" charset="77"/>
              </a:rPr>
              <a:t>iniciativa</a:t>
            </a:r>
            <a:r>
              <a:rPr lang="en-US" sz="2000" b="0" dirty="0">
                <a:effectLst/>
                <a:latin typeface="Raleway" pitchFamily="2" charset="77"/>
              </a:rPr>
              <a:t> para auxiliar </a:t>
            </a:r>
            <a:r>
              <a:rPr lang="en-US" sz="2000" b="0" dirty="0" err="1">
                <a:effectLst/>
                <a:latin typeface="Raleway" pitchFamily="2" charset="77"/>
              </a:rPr>
              <a:t>jovens</a:t>
            </a:r>
            <a:r>
              <a:rPr lang="en-US" sz="2000" b="0" dirty="0">
                <a:effectLst/>
                <a:latin typeface="Raleway" pitchFamily="2" charset="77"/>
              </a:rPr>
              <a:t> </a:t>
            </a:r>
            <a:r>
              <a:rPr lang="en-US" sz="2000" b="0" dirty="0" err="1">
                <a:effectLst/>
                <a:latin typeface="Raleway" pitchFamily="2" charset="77"/>
              </a:rPr>
              <a:t>adultos</a:t>
            </a:r>
            <a:r>
              <a:rPr lang="en-US" sz="2000" b="0" dirty="0">
                <a:effectLst/>
                <a:latin typeface="Raleway" pitchFamily="2" charset="77"/>
              </a:rPr>
              <a:t> a </a:t>
            </a:r>
            <a:r>
              <a:rPr lang="en-US" sz="2000" b="0" dirty="0" err="1">
                <a:effectLst/>
                <a:latin typeface="Raleway" pitchFamily="2" charset="77"/>
              </a:rPr>
              <a:t>explorar</a:t>
            </a:r>
            <a:r>
              <a:rPr lang="en-US" sz="2000" b="0" dirty="0">
                <a:effectLst/>
                <a:latin typeface="Raleway" pitchFamily="2" charset="77"/>
              </a:rPr>
              <a:t> o </a:t>
            </a:r>
            <a:r>
              <a:rPr lang="en-US" sz="2000" b="0" dirty="0" err="1">
                <a:effectLst/>
                <a:latin typeface="Raleway" pitchFamily="2" charset="77"/>
              </a:rPr>
              <a:t>mundo</a:t>
            </a:r>
            <a:r>
              <a:rPr lang="en-US" sz="2000" b="0" dirty="0">
                <a:effectLst/>
                <a:latin typeface="Raleway" pitchFamily="2" charset="77"/>
              </a:rPr>
              <a:t> do trabalho. </a:t>
            </a:r>
            <a:r>
              <a:rPr lang="en-US" sz="2000" dirty="0" err="1">
                <a:latin typeface="Raleway" pitchFamily="2" charset="77"/>
              </a:rPr>
              <a:t>Os</a:t>
            </a:r>
            <a:r>
              <a:rPr lang="en-US" sz="2000" dirty="0">
                <a:latin typeface="Raleway" pitchFamily="2" charset="77"/>
              </a:rPr>
              <a:t> </a:t>
            </a:r>
            <a:r>
              <a:rPr lang="en-US" sz="2000" dirty="0" err="1">
                <a:latin typeface="Raleway" pitchFamily="2" charset="77"/>
              </a:rPr>
              <a:t>NexGeners</a:t>
            </a:r>
            <a:r>
              <a:rPr lang="en-US" sz="2000" dirty="0">
                <a:latin typeface="Raleway" pitchFamily="2" charset="77"/>
              </a:rPr>
              <a:t> </a:t>
            </a:r>
            <a:r>
              <a:rPr lang="en-US" sz="2000" dirty="0" err="1">
                <a:latin typeface="Raleway" pitchFamily="2" charset="77"/>
              </a:rPr>
              <a:t>aprendem</a:t>
            </a:r>
            <a:r>
              <a:rPr lang="en-US" sz="2000" dirty="0">
                <a:latin typeface="Raleway" pitchFamily="2" charset="77"/>
              </a:rPr>
              <a:t> a defender a </a:t>
            </a:r>
            <a:r>
              <a:rPr lang="en-US" sz="2000" dirty="0" err="1">
                <a:latin typeface="Raleway" pitchFamily="2" charset="77"/>
              </a:rPr>
              <a:t>si</a:t>
            </a:r>
            <a:r>
              <a:rPr lang="en-US" sz="2000" dirty="0">
                <a:latin typeface="Raleway" pitchFamily="2" charset="77"/>
              </a:rPr>
              <a:t> </a:t>
            </a:r>
            <a:r>
              <a:rPr lang="en-US" sz="2000" dirty="0" err="1">
                <a:latin typeface="Raleway" pitchFamily="2" charset="77"/>
              </a:rPr>
              <a:t>mesmos</a:t>
            </a:r>
            <a:r>
              <a:rPr lang="en-US" sz="2000" dirty="0">
                <a:latin typeface="Raleway" pitchFamily="2" charset="77"/>
              </a:rPr>
              <a:t>, </a:t>
            </a:r>
            <a:r>
              <a:rPr lang="en-US" sz="2000" dirty="0" err="1">
                <a:latin typeface="Raleway" pitchFamily="2" charset="77"/>
              </a:rPr>
              <a:t>reivindicar</a:t>
            </a:r>
            <a:r>
              <a:rPr lang="en-US" sz="2000" dirty="0">
                <a:latin typeface="Raleway" pitchFamily="2" charset="77"/>
              </a:rPr>
              <a:t> seus </a:t>
            </a:r>
            <a:r>
              <a:rPr lang="en-US" sz="2000" dirty="0" err="1">
                <a:latin typeface="Raleway" pitchFamily="2" charset="77"/>
              </a:rPr>
              <a:t>direitos</a:t>
            </a:r>
            <a:r>
              <a:rPr lang="en-US" sz="2000" dirty="0">
                <a:latin typeface="Raleway" pitchFamily="2" charset="77"/>
              </a:rPr>
              <a:t>, </a:t>
            </a:r>
            <a:r>
              <a:rPr lang="en-US" sz="2000" dirty="0" err="1">
                <a:latin typeface="Raleway" pitchFamily="2" charset="77"/>
              </a:rPr>
              <a:t>ganhar</a:t>
            </a:r>
            <a:r>
              <a:rPr lang="en-US" sz="2000" dirty="0">
                <a:latin typeface="Raleway" pitchFamily="2" charset="77"/>
              </a:rPr>
              <a:t> </a:t>
            </a:r>
            <a:r>
              <a:rPr lang="en-US" sz="2000" dirty="0" err="1">
                <a:latin typeface="Raleway" pitchFamily="2" charset="77"/>
              </a:rPr>
              <a:t>confiança</a:t>
            </a:r>
            <a:r>
              <a:rPr lang="en-US" sz="2000" dirty="0">
                <a:latin typeface="Raleway" pitchFamily="2" charset="77"/>
              </a:rPr>
              <a:t> e </a:t>
            </a:r>
            <a:r>
              <a:rPr lang="en-US" sz="2000" dirty="0" err="1">
                <a:latin typeface="Raleway" pitchFamily="2" charset="77"/>
              </a:rPr>
              <a:t>acelerar</a:t>
            </a:r>
            <a:r>
              <a:rPr lang="en-US" sz="2000" dirty="0">
                <a:latin typeface="Raleway" pitchFamily="2" charset="77"/>
              </a:rPr>
              <a:t> sua </a:t>
            </a:r>
            <a:r>
              <a:rPr lang="en-US" sz="2000" dirty="0" err="1">
                <a:latin typeface="Raleway" pitchFamily="2" charset="77"/>
              </a:rPr>
              <a:t>busca</a:t>
            </a:r>
            <a:r>
              <a:rPr lang="en-US" sz="2000" dirty="0">
                <a:latin typeface="Raleway" pitchFamily="2" charset="77"/>
              </a:rPr>
              <a:t> </a:t>
            </a:r>
            <a:r>
              <a:rPr lang="en-US" sz="2000" dirty="0" err="1">
                <a:latin typeface="Raleway" pitchFamily="2" charset="77"/>
              </a:rPr>
              <a:t>por</a:t>
            </a:r>
            <a:r>
              <a:rPr lang="en-US" sz="2000" dirty="0">
                <a:latin typeface="Raleway" pitchFamily="2" charset="77"/>
              </a:rPr>
              <a:t> </a:t>
            </a:r>
            <a:r>
              <a:rPr lang="en-US" sz="2000" dirty="0" err="1">
                <a:latin typeface="Raleway" pitchFamily="2" charset="77"/>
              </a:rPr>
              <a:t>emprego</a:t>
            </a:r>
            <a:r>
              <a:rPr lang="en-US" sz="2000" dirty="0">
                <a:latin typeface="Raleway" pitchFamily="2" charset="77"/>
              </a:rPr>
              <a:t>.</a:t>
            </a:r>
            <a:endParaRPr lang="en-US" sz="2000" b="1" i="0" u="none" strike="noStrike" dirty="0">
              <a:solidFill>
                <a:srgbClr val="000000"/>
              </a:solidFill>
              <a:effectLst/>
              <a:latin typeface="Raleway"/>
            </a:endParaRPr>
          </a:p>
          <a:p>
            <a:pPr marL="0" indent="0" algn="l" rtl="0" fontAlgn="base">
              <a:buNone/>
            </a:pPr>
            <a:r>
              <a:rPr lang="en-US" sz="2000" b="1" dirty="0" err="1">
                <a:solidFill>
                  <a:srgbClr val="000000"/>
                </a:solidFill>
                <a:latin typeface="Raleway"/>
              </a:rPr>
              <a:t>P</a:t>
            </a:r>
            <a:r>
              <a:rPr lang="en-US" sz="2000" b="1" i="0" u="none" strike="noStrike" dirty="0" err="1">
                <a:solidFill>
                  <a:srgbClr val="000000"/>
                </a:solidFill>
                <a:effectLst/>
                <a:latin typeface="Raleway"/>
              </a:rPr>
              <a:t>opulação</a:t>
            </a:r>
            <a:r>
              <a:rPr lang="en-US" sz="2000" b="1" i="0" u="none" strike="noStrike" dirty="0">
                <a:solidFill>
                  <a:srgbClr val="000000"/>
                </a:solidFill>
                <a:effectLst/>
                <a:latin typeface="Raleway"/>
              </a:rPr>
              <a:t> </a:t>
            </a:r>
            <a:r>
              <a:rPr lang="en-US" sz="2000" b="1" dirty="0">
                <a:solidFill>
                  <a:srgbClr val="000000"/>
                </a:solidFill>
                <a:latin typeface="Raleway"/>
              </a:rPr>
              <a:t>Alvo</a:t>
            </a:r>
            <a:r>
              <a:rPr lang="en-US" sz="2000" b="1" i="0" u="none" strike="noStrike" dirty="0">
                <a:solidFill>
                  <a:srgbClr val="000000"/>
                </a:solidFill>
                <a:effectLst/>
                <a:latin typeface="Raleway"/>
              </a:rPr>
              <a:t>:</a:t>
            </a:r>
            <a:endParaRPr lang="en-US" sz="2000" b="0" i="0" dirty="0">
              <a:solidFill>
                <a:srgbClr val="000000"/>
              </a:solidFill>
              <a:effectLst/>
              <a:latin typeface="Raleway"/>
            </a:endParaRPr>
          </a:p>
          <a:p>
            <a:pPr algn="l" rtl="0" fontAlgn="base"/>
            <a:r>
              <a:rPr lang="en-US" sz="1600" b="0" i="0" u="none" strike="noStrike" dirty="0">
                <a:solidFill>
                  <a:srgbClr val="000000"/>
                </a:solidFill>
                <a:effectLst/>
                <a:latin typeface="Raleway"/>
              </a:rPr>
              <a:t>VR (?)- </a:t>
            </a:r>
            <a:r>
              <a:rPr lang="en-US" sz="1600" dirty="0" err="1">
                <a:solidFill>
                  <a:srgbClr val="000000"/>
                </a:solidFill>
                <a:latin typeface="Raleway"/>
              </a:rPr>
              <a:t>J</a:t>
            </a:r>
            <a:r>
              <a:rPr lang="en-US" sz="1600" b="0" i="0" u="none" strike="noStrike" dirty="0" err="1">
                <a:solidFill>
                  <a:srgbClr val="000000"/>
                </a:solidFill>
                <a:effectLst/>
                <a:latin typeface="Raleway"/>
              </a:rPr>
              <a:t>ovens</a:t>
            </a:r>
            <a:r>
              <a:rPr lang="en-US" sz="1600" b="0" i="0" u="none" strike="noStrike" dirty="0">
                <a:solidFill>
                  <a:srgbClr val="000000"/>
                </a:solidFill>
                <a:effectLst/>
                <a:latin typeface="Raleway"/>
              </a:rPr>
              <a:t> </a:t>
            </a:r>
            <a:r>
              <a:rPr lang="en-US" sz="1600" b="0" i="0" u="none" strike="noStrike" dirty="0" err="1">
                <a:solidFill>
                  <a:srgbClr val="000000"/>
                </a:solidFill>
                <a:effectLst/>
                <a:latin typeface="Raleway"/>
              </a:rPr>
              <a:t>adultos</a:t>
            </a:r>
            <a:r>
              <a:rPr lang="en-US" sz="1600" b="0" i="0" u="none" strike="noStrike" dirty="0">
                <a:solidFill>
                  <a:srgbClr val="000000"/>
                </a:solidFill>
                <a:effectLst/>
                <a:latin typeface="Raleway"/>
              </a:rPr>
              <a:t> com </a:t>
            </a:r>
            <a:r>
              <a:rPr lang="en-US" sz="1600" b="0" i="0" u="none" strike="noStrike" dirty="0" err="1">
                <a:solidFill>
                  <a:srgbClr val="000000"/>
                </a:solidFill>
                <a:effectLst/>
                <a:latin typeface="Raleway"/>
              </a:rPr>
              <a:t>necessidades</a:t>
            </a:r>
            <a:r>
              <a:rPr lang="en-US" sz="1600" b="0" i="0" u="none" strike="noStrike" dirty="0">
                <a:solidFill>
                  <a:srgbClr val="000000"/>
                </a:solidFill>
                <a:effectLst/>
                <a:latin typeface="Raleway"/>
              </a:rPr>
              <a:t> </a:t>
            </a:r>
            <a:r>
              <a:rPr lang="en-US" sz="1600" b="0" i="0" u="none" strike="noStrike" dirty="0" err="1">
                <a:solidFill>
                  <a:srgbClr val="000000"/>
                </a:solidFill>
                <a:effectLst/>
                <a:latin typeface="Raleway"/>
              </a:rPr>
              <a:t>especiais</a:t>
            </a:r>
            <a:r>
              <a:rPr lang="en-US" sz="1600" b="0" i="0" dirty="0">
                <a:solidFill>
                  <a:srgbClr val="000000"/>
                </a:solidFill>
                <a:effectLst/>
                <a:latin typeface="Raleway"/>
              </a:rPr>
              <a:t>​ </a:t>
            </a:r>
            <a:r>
              <a:rPr lang="en-US" sz="1600" b="0" i="0" dirty="0" err="1">
                <a:solidFill>
                  <a:srgbClr val="000000"/>
                </a:solidFill>
                <a:effectLst/>
                <a:latin typeface="Raleway"/>
              </a:rPr>
              <a:t>elegíveis</a:t>
            </a:r>
            <a:r>
              <a:rPr lang="en-US" sz="1600" b="0" i="0" dirty="0">
                <a:solidFill>
                  <a:srgbClr val="000000"/>
                </a:solidFill>
                <a:effectLst/>
                <a:latin typeface="Raleway"/>
              </a:rPr>
              <a:t> para RV</a:t>
            </a:r>
          </a:p>
          <a:p>
            <a:pPr algn="l" rtl="0" fontAlgn="base">
              <a:buFont typeface="Arial" panose="020B0604020202020204" pitchFamily="34" charset="0"/>
              <a:buChar char="•"/>
            </a:pPr>
            <a:r>
              <a:rPr lang="en-US" sz="1600" b="0" i="0" u="none" strike="noStrike" dirty="0" err="1">
                <a:solidFill>
                  <a:srgbClr val="000000"/>
                </a:solidFill>
                <a:effectLst/>
                <a:latin typeface="Raleway"/>
              </a:rPr>
              <a:t>Faixa</a:t>
            </a:r>
            <a:r>
              <a:rPr lang="en-US" sz="1600" b="0" i="0" u="none" strike="noStrike" dirty="0">
                <a:solidFill>
                  <a:srgbClr val="000000"/>
                </a:solidFill>
                <a:effectLst/>
                <a:latin typeface="Raleway"/>
              </a:rPr>
              <a:t> </a:t>
            </a:r>
            <a:r>
              <a:rPr lang="en-US" sz="1600" b="0" i="0" u="none" strike="noStrike" dirty="0" err="1">
                <a:solidFill>
                  <a:srgbClr val="000000"/>
                </a:solidFill>
                <a:effectLst/>
                <a:latin typeface="Raleway"/>
              </a:rPr>
              <a:t>etária</a:t>
            </a:r>
            <a:r>
              <a:rPr lang="en-US" sz="1600" b="0" i="0" u="none" strike="noStrike" dirty="0">
                <a:solidFill>
                  <a:srgbClr val="000000"/>
                </a:solidFill>
                <a:effectLst/>
                <a:latin typeface="Raleway"/>
              </a:rPr>
              <a:t>; 18 – 30</a:t>
            </a:r>
            <a:r>
              <a:rPr lang="en-US" sz="1600" b="0" i="0" dirty="0">
                <a:solidFill>
                  <a:srgbClr val="000000"/>
                </a:solidFill>
                <a:effectLst/>
                <a:latin typeface="Raleway"/>
              </a:rPr>
              <a:t>​</a:t>
            </a:r>
          </a:p>
          <a:p>
            <a:pPr marL="0" indent="0" algn="l" rtl="0" fontAlgn="base">
              <a:buNone/>
            </a:pPr>
            <a:r>
              <a:rPr lang="en-US" sz="2000" b="1" dirty="0" err="1">
                <a:solidFill>
                  <a:srgbClr val="000000"/>
                </a:solidFill>
                <a:latin typeface="Raleway"/>
              </a:rPr>
              <a:t>Esforços</a:t>
            </a:r>
            <a:r>
              <a:rPr lang="en-US" sz="2000" b="1" dirty="0">
                <a:solidFill>
                  <a:srgbClr val="000000"/>
                </a:solidFill>
                <a:latin typeface="Raleway"/>
              </a:rPr>
              <a:t> </a:t>
            </a:r>
            <a:r>
              <a:rPr lang="en-US" sz="2000" b="1" dirty="0" err="1">
                <a:solidFill>
                  <a:srgbClr val="000000"/>
                </a:solidFill>
                <a:latin typeface="Raleway"/>
              </a:rPr>
              <a:t>Direcionados</a:t>
            </a:r>
            <a:r>
              <a:rPr lang="en-US" sz="2000" b="1" i="0" u="none" strike="noStrike" dirty="0">
                <a:solidFill>
                  <a:srgbClr val="000000"/>
                </a:solidFill>
                <a:effectLst/>
                <a:latin typeface="Raleway"/>
              </a:rPr>
              <a:t>:</a:t>
            </a:r>
            <a:r>
              <a:rPr lang="en-US" sz="2000" b="0" i="0" dirty="0">
                <a:solidFill>
                  <a:srgbClr val="000000"/>
                </a:solidFill>
                <a:effectLst/>
                <a:latin typeface="Raleway"/>
              </a:rPr>
              <a:t>​</a:t>
            </a:r>
          </a:p>
          <a:p>
            <a:pPr algn="l" rtl="0" fontAlgn="base">
              <a:buFont typeface="Arial" panose="020B0604020202020204" pitchFamily="34" charset="0"/>
              <a:buChar char="•"/>
            </a:pPr>
            <a:r>
              <a:rPr lang="en-US" sz="1600" dirty="0" err="1">
                <a:solidFill>
                  <a:srgbClr val="000000"/>
                </a:solidFill>
                <a:latin typeface="Raleway"/>
              </a:rPr>
              <a:t>Disabilidade</a:t>
            </a:r>
            <a:r>
              <a:rPr lang="en-US" sz="1600" dirty="0">
                <a:solidFill>
                  <a:srgbClr val="000000"/>
                </a:solidFill>
                <a:latin typeface="Raleway"/>
              </a:rPr>
              <a:t> </a:t>
            </a:r>
            <a:r>
              <a:rPr lang="en-US" sz="1600" dirty="0" err="1">
                <a:solidFill>
                  <a:srgbClr val="000000"/>
                </a:solidFill>
                <a:latin typeface="Raleway"/>
              </a:rPr>
              <a:t>Intelectual</a:t>
            </a:r>
            <a:r>
              <a:rPr lang="en-US" sz="1600" dirty="0">
                <a:solidFill>
                  <a:srgbClr val="000000"/>
                </a:solidFill>
                <a:latin typeface="Raleway"/>
              </a:rPr>
              <a:t> e/ou do </a:t>
            </a:r>
            <a:r>
              <a:rPr lang="en-US" sz="1600" dirty="0" err="1">
                <a:solidFill>
                  <a:srgbClr val="000000"/>
                </a:solidFill>
                <a:latin typeface="Raleway"/>
              </a:rPr>
              <a:t>Desenvolvimento</a:t>
            </a:r>
            <a:r>
              <a:rPr lang="en-US" sz="1600" dirty="0">
                <a:solidFill>
                  <a:srgbClr val="000000"/>
                </a:solidFill>
                <a:latin typeface="Raleway"/>
              </a:rPr>
              <a:t> </a:t>
            </a:r>
            <a:r>
              <a:rPr lang="en-US" sz="1600" b="0" i="0" u="none" strike="noStrike" dirty="0">
                <a:solidFill>
                  <a:srgbClr val="000000"/>
                </a:solidFill>
                <a:effectLst/>
                <a:latin typeface="Raleway"/>
              </a:rPr>
              <a:t>(ID/DD), </a:t>
            </a:r>
            <a:r>
              <a:rPr lang="en-US" sz="1600" b="0" i="0" dirty="0">
                <a:solidFill>
                  <a:srgbClr val="000000"/>
                </a:solidFill>
                <a:effectLst/>
                <a:latin typeface="Raleway"/>
              </a:rPr>
              <a:t>​</a:t>
            </a:r>
          </a:p>
          <a:p>
            <a:pPr algn="l" rtl="0" fontAlgn="base">
              <a:buFont typeface="Arial" panose="020B0604020202020204" pitchFamily="34" charset="0"/>
              <a:buChar char="•"/>
            </a:pPr>
            <a:r>
              <a:rPr lang="en-US" sz="1600" dirty="0" err="1">
                <a:solidFill>
                  <a:srgbClr val="000000"/>
                </a:solidFill>
                <a:latin typeface="Raleway"/>
              </a:rPr>
              <a:t>Transtorno</a:t>
            </a:r>
            <a:r>
              <a:rPr lang="en-US" sz="1600" dirty="0">
                <a:solidFill>
                  <a:srgbClr val="000000"/>
                </a:solidFill>
                <a:latin typeface="Raleway"/>
              </a:rPr>
              <a:t> do </a:t>
            </a:r>
            <a:r>
              <a:rPr lang="en-US" sz="1600" dirty="0" err="1">
                <a:solidFill>
                  <a:srgbClr val="000000"/>
                </a:solidFill>
                <a:latin typeface="Raleway"/>
              </a:rPr>
              <a:t>Espectro</a:t>
            </a:r>
            <a:r>
              <a:rPr lang="en-US" sz="1600" dirty="0">
                <a:solidFill>
                  <a:srgbClr val="000000"/>
                </a:solidFill>
                <a:latin typeface="Raleway"/>
              </a:rPr>
              <a:t> </a:t>
            </a:r>
            <a:r>
              <a:rPr lang="en-US" sz="1600" dirty="0" err="1">
                <a:solidFill>
                  <a:srgbClr val="000000"/>
                </a:solidFill>
                <a:latin typeface="Raleway"/>
              </a:rPr>
              <a:t>Autista</a:t>
            </a:r>
            <a:r>
              <a:rPr lang="en-US" sz="1600" dirty="0">
                <a:solidFill>
                  <a:srgbClr val="000000"/>
                </a:solidFill>
                <a:latin typeface="Raleway"/>
              </a:rPr>
              <a:t> (ASD)</a:t>
            </a:r>
            <a:r>
              <a:rPr lang="en-US" sz="1600" b="0" i="0" dirty="0">
                <a:solidFill>
                  <a:srgbClr val="000000"/>
                </a:solidFill>
                <a:effectLst/>
                <a:latin typeface="Raleway"/>
              </a:rPr>
              <a:t>​</a:t>
            </a:r>
          </a:p>
          <a:p>
            <a:pPr algn="l" rtl="0" fontAlgn="base">
              <a:buFont typeface="Arial" panose="020B0604020202020204" pitchFamily="34" charset="0"/>
              <a:buChar char="•"/>
            </a:pPr>
            <a:r>
              <a:rPr lang="en-US" sz="1600" dirty="0" err="1">
                <a:solidFill>
                  <a:srgbClr val="000000"/>
                </a:solidFill>
                <a:latin typeface="Raleway"/>
              </a:rPr>
              <a:t>Disabilidade</a:t>
            </a:r>
            <a:r>
              <a:rPr lang="en-US" sz="1600" dirty="0">
                <a:solidFill>
                  <a:srgbClr val="000000"/>
                </a:solidFill>
                <a:latin typeface="Raleway"/>
              </a:rPr>
              <a:t> Sensorial (</a:t>
            </a:r>
            <a:r>
              <a:rPr lang="en-US" sz="1600" dirty="0" err="1">
                <a:solidFill>
                  <a:srgbClr val="000000"/>
                </a:solidFill>
                <a:latin typeface="Raleway"/>
              </a:rPr>
              <a:t>Ceguerira</a:t>
            </a:r>
            <a:r>
              <a:rPr lang="en-US" sz="1600" dirty="0">
                <a:solidFill>
                  <a:srgbClr val="000000"/>
                </a:solidFill>
                <a:latin typeface="Raleway"/>
              </a:rPr>
              <a:t>, </a:t>
            </a:r>
            <a:r>
              <a:rPr lang="en-US" sz="1600" dirty="0" err="1">
                <a:solidFill>
                  <a:srgbClr val="000000"/>
                </a:solidFill>
                <a:latin typeface="Raleway"/>
              </a:rPr>
              <a:t>Deficiência</a:t>
            </a:r>
            <a:r>
              <a:rPr lang="en-US" sz="1600" dirty="0">
                <a:solidFill>
                  <a:srgbClr val="000000"/>
                </a:solidFill>
                <a:latin typeface="Raleway"/>
              </a:rPr>
              <a:t> </a:t>
            </a:r>
            <a:r>
              <a:rPr lang="en-US" sz="1600" dirty="0" err="1">
                <a:solidFill>
                  <a:srgbClr val="000000"/>
                </a:solidFill>
                <a:latin typeface="Raleway"/>
              </a:rPr>
              <a:t>Auditiva</a:t>
            </a:r>
            <a:r>
              <a:rPr lang="en-US" sz="1600" dirty="0">
                <a:solidFill>
                  <a:srgbClr val="000000"/>
                </a:solidFill>
                <a:latin typeface="Raleway"/>
              </a:rPr>
              <a:t>, </a:t>
            </a:r>
            <a:r>
              <a:rPr lang="en-US" sz="1600" dirty="0" err="1">
                <a:solidFill>
                  <a:srgbClr val="000000"/>
                </a:solidFill>
                <a:latin typeface="Raleway"/>
              </a:rPr>
              <a:t>Surdez</a:t>
            </a:r>
            <a:r>
              <a:rPr lang="en-US" sz="1600" dirty="0">
                <a:solidFill>
                  <a:srgbClr val="000000"/>
                </a:solidFill>
                <a:latin typeface="Raleway"/>
              </a:rPr>
              <a:t>, </a:t>
            </a:r>
            <a:r>
              <a:rPr lang="en-US" sz="1600" dirty="0" err="1">
                <a:solidFill>
                  <a:srgbClr val="000000"/>
                </a:solidFill>
                <a:latin typeface="Raleway"/>
              </a:rPr>
              <a:t>Deficiência</a:t>
            </a:r>
            <a:r>
              <a:rPr lang="en-US" sz="1600" dirty="0">
                <a:solidFill>
                  <a:srgbClr val="000000"/>
                </a:solidFill>
                <a:latin typeface="Raleway"/>
              </a:rPr>
              <a:t> </a:t>
            </a:r>
            <a:r>
              <a:rPr lang="en-US" sz="1600" dirty="0" err="1">
                <a:solidFill>
                  <a:srgbClr val="000000"/>
                </a:solidFill>
                <a:latin typeface="Raleway"/>
              </a:rPr>
              <a:t>Auditiva</a:t>
            </a:r>
            <a:r>
              <a:rPr lang="en-US" sz="1600" dirty="0">
                <a:solidFill>
                  <a:srgbClr val="000000"/>
                </a:solidFill>
                <a:latin typeface="Raleway"/>
              </a:rPr>
              <a:t>)</a:t>
            </a:r>
          </a:p>
          <a:p>
            <a:pPr algn="l" rtl="0" fontAlgn="base">
              <a:buFont typeface="Arial" panose="020B0604020202020204" pitchFamily="34" charset="0"/>
              <a:buChar char="•"/>
            </a:pPr>
            <a:r>
              <a:rPr lang="en-US" sz="1600" dirty="0" err="1">
                <a:solidFill>
                  <a:srgbClr val="000000"/>
                </a:solidFill>
                <a:latin typeface="Raleway"/>
              </a:rPr>
              <a:t>Grupos</a:t>
            </a:r>
            <a:r>
              <a:rPr lang="en-US" sz="1600" dirty="0">
                <a:solidFill>
                  <a:srgbClr val="000000"/>
                </a:solidFill>
                <a:latin typeface="Raleway"/>
              </a:rPr>
              <a:t> </a:t>
            </a:r>
            <a:r>
              <a:rPr lang="en-US" sz="1600" dirty="0" err="1">
                <a:solidFill>
                  <a:srgbClr val="000000"/>
                </a:solidFill>
                <a:latin typeface="Raleway"/>
              </a:rPr>
              <a:t>étnicos</a:t>
            </a:r>
            <a:r>
              <a:rPr lang="en-US" sz="1600" dirty="0">
                <a:solidFill>
                  <a:srgbClr val="000000"/>
                </a:solidFill>
                <a:latin typeface="Raleway"/>
              </a:rPr>
              <a:t> (</a:t>
            </a:r>
            <a:r>
              <a:rPr lang="en-US" sz="1600" dirty="0" err="1">
                <a:solidFill>
                  <a:srgbClr val="000000"/>
                </a:solidFill>
                <a:latin typeface="Raleway"/>
              </a:rPr>
              <a:t>carentes</a:t>
            </a:r>
            <a:r>
              <a:rPr lang="en-US" sz="1600" dirty="0">
                <a:solidFill>
                  <a:srgbClr val="000000"/>
                </a:solidFill>
                <a:latin typeface="Raleway"/>
              </a:rPr>
              <a:t>?) mal </a:t>
            </a:r>
            <a:r>
              <a:rPr lang="en-US" sz="1600" dirty="0" err="1">
                <a:solidFill>
                  <a:srgbClr val="000000"/>
                </a:solidFill>
                <a:latin typeface="Raleway"/>
              </a:rPr>
              <a:t>representados</a:t>
            </a:r>
            <a:r>
              <a:rPr lang="en-US" sz="1600" dirty="0">
                <a:solidFill>
                  <a:srgbClr val="000000"/>
                </a:solidFill>
                <a:latin typeface="Raleway"/>
              </a:rPr>
              <a:t> (Afro-</a:t>
            </a:r>
            <a:r>
              <a:rPr lang="en-US" sz="1600" dirty="0" err="1">
                <a:solidFill>
                  <a:srgbClr val="000000"/>
                </a:solidFill>
                <a:latin typeface="Raleway"/>
              </a:rPr>
              <a:t>descendentes</a:t>
            </a:r>
            <a:r>
              <a:rPr lang="en-US" sz="1600" dirty="0">
                <a:solidFill>
                  <a:srgbClr val="000000"/>
                </a:solidFill>
                <a:latin typeface="Raleway"/>
              </a:rPr>
              <a:t>, </a:t>
            </a:r>
            <a:r>
              <a:rPr lang="en-US" sz="1600" dirty="0" err="1">
                <a:solidFill>
                  <a:srgbClr val="000000"/>
                </a:solidFill>
                <a:latin typeface="Raleway"/>
              </a:rPr>
              <a:t>Asiáticos</a:t>
            </a:r>
            <a:r>
              <a:rPr lang="en-US" sz="1600" dirty="0">
                <a:solidFill>
                  <a:srgbClr val="000000"/>
                </a:solidFill>
                <a:latin typeface="Raleway"/>
              </a:rPr>
              <a:t> e Latinos(as)</a:t>
            </a:r>
          </a:p>
          <a:p>
            <a:pPr marL="0" indent="0" algn="l" rtl="0" fontAlgn="base">
              <a:buNone/>
            </a:pPr>
            <a:r>
              <a:rPr lang="en-US" sz="1600" b="0" i="0" u="none" strike="noStrike" dirty="0">
                <a:solidFill>
                  <a:srgbClr val="000000"/>
                </a:solidFill>
                <a:effectLst/>
                <a:latin typeface="Raleway"/>
              </a:rPr>
              <a:t> </a:t>
            </a:r>
          </a:p>
          <a:p>
            <a:pPr marL="0" indent="0" algn="l" rtl="0" fontAlgn="base">
              <a:buNone/>
            </a:pPr>
            <a:r>
              <a:rPr lang="en-US" sz="1800" b="1" i="0" dirty="0">
                <a:solidFill>
                  <a:srgbClr val="000000"/>
                </a:solidFill>
                <a:effectLst/>
                <a:latin typeface="Raleway"/>
              </a:rPr>
              <a:t>​https://www.mass.gov/vocational-rehabilitation/locations</a:t>
            </a:r>
          </a:p>
          <a:p>
            <a:endParaRPr lang="en-US" sz="2000" dirty="0"/>
          </a:p>
        </p:txBody>
      </p:sp>
      <p:sp>
        <p:nvSpPr>
          <p:cNvPr id="4" name="Slide Number Placeholder 3">
            <a:extLst>
              <a:ext uri="{FF2B5EF4-FFF2-40B4-BE49-F238E27FC236}">
                <a16:creationId xmlns:a16="http://schemas.microsoft.com/office/drawing/2014/main" id="{3C59148D-AA8B-4CB7-A0C1-2F10796FE9CB}"/>
              </a:ext>
            </a:extLst>
          </p:cNvPr>
          <p:cNvSpPr>
            <a:spLocks noGrp="1"/>
          </p:cNvSpPr>
          <p:nvPr>
            <p:ph type="sldNum" sz="quarter" idx="12"/>
          </p:nvPr>
        </p:nvSpPr>
        <p:spPr/>
        <p:txBody>
          <a:bodyPr/>
          <a:lstStyle/>
          <a:p>
            <a:r>
              <a:rPr lang="en-US"/>
              <a:t>]</a:t>
            </a:r>
          </a:p>
        </p:txBody>
      </p:sp>
      <p:pic>
        <p:nvPicPr>
          <p:cNvPr id="6" name="Picture 5">
            <a:extLst>
              <a:ext uri="{FF2B5EF4-FFF2-40B4-BE49-F238E27FC236}">
                <a16:creationId xmlns:a16="http://schemas.microsoft.com/office/drawing/2014/main" id="{0A313D93-BBC2-A3D9-59BC-A352C5378D8E}"/>
              </a:ext>
            </a:extLst>
          </p:cNvPr>
          <p:cNvPicPr>
            <a:picLocks noChangeAspect="1"/>
          </p:cNvPicPr>
          <p:nvPr/>
        </p:nvPicPr>
        <p:blipFill>
          <a:blip r:embed="rId3"/>
          <a:stretch>
            <a:fillRect/>
          </a:stretch>
        </p:blipFill>
        <p:spPr>
          <a:xfrm>
            <a:off x="7900617" y="0"/>
            <a:ext cx="4291383" cy="6858000"/>
          </a:xfrm>
          <a:prstGeom prst="rect">
            <a:avLst/>
          </a:prstGeom>
        </p:spPr>
      </p:pic>
    </p:spTree>
    <p:extLst>
      <p:ext uri="{BB962C8B-B14F-4D97-AF65-F5344CB8AC3E}">
        <p14:creationId xmlns:p14="http://schemas.microsoft.com/office/powerpoint/2010/main" val="411056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99469-ADDD-4048-9578-CB95C452DA35}"/>
              </a:ext>
            </a:extLst>
          </p:cNvPr>
          <p:cNvSpPr>
            <a:spLocks noGrp="1"/>
          </p:cNvSpPr>
          <p:nvPr>
            <p:ph type="title"/>
          </p:nvPr>
        </p:nvSpPr>
        <p:spPr/>
        <p:txBody>
          <a:bodyPr/>
          <a:lstStyle/>
          <a:p>
            <a:r>
              <a:rPr lang="en-US" b="0" i="0" u="none" strike="noStrike" dirty="0">
                <a:effectLst/>
                <a:latin typeface="Sanchez"/>
              </a:rPr>
              <a:t>Onde </a:t>
            </a:r>
            <a:r>
              <a:rPr lang="en-US" b="0" i="0" u="none" strike="noStrike" dirty="0" err="1">
                <a:effectLst/>
                <a:latin typeface="Sanchez"/>
              </a:rPr>
              <a:t>está</a:t>
            </a:r>
            <a:r>
              <a:rPr lang="en-US" b="0" i="0" u="none" strike="noStrike" dirty="0">
                <a:effectLst/>
                <a:latin typeface="Sanchez"/>
              </a:rPr>
              <a:t> o </a:t>
            </a:r>
            <a:r>
              <a:rPr lang="en-US" b="0" i="0" u="none" strike="noStrike" dirty="0" err="1">
                <a:effectLst/>
                <a:latin typeface="Sanchez"/>
              </a:rPr>
              <a:t>Carreiras</a:t>
            </a:r>
            <a:r>
              <a:rPr lang="en-US" b="0" i="0" u="none" strike="noStrike" dirty="0">
                <a:effectLst/>
                <a:latin typeface="Sanchez"/>
              </a:rPr>
              <a:t> NextGen?</a:t>
            </a:r>
            <a:endParaRPr lang="en-US" dirty="0">
              <a:latin typeface="Sanchez"/>
            </a:endParaRPr>
          </a:p>
        </p:txBody>
      </p:sp>
      <p:sp>
        <p:nvSpPr>
          <p:cNvPr id="3" name="Content Placeholder 2">
            <a:extLst>
              <a:ext uri="{FF2B5EF4-FFF2-40B4-BE49-F238E27FC236}">
                <a16:creationId xmlns:a16="http://schemas.microsoft.com/office/drawing/2014/main" id="{CF9E3174-9E55-44E9-8898-B7FB628806B8}"/>
              </a:ext>
            </a:extLst>
          </p:cNvPr>
          <p:cNvSpPr>
            <a:spLocks noGrp="1"/>
          </p:cNvSpPr>
          <p:nvPr>
            <p:ph idx="1"/>
          </p:nvPr>
        </p:nvSpPr>
        <p:spPr>
          <a:xfrm>
            <a:off x="731519" y="1444625"/>
            <a:ext cx="10432870" cy="5413375"/>
          </a:xfrm>
        </p:spPr>
        <p:txBody>
          <a:bodyPr vert="horz" lIns="91440" tIns="45720" rIns="91440" bIns="45720" rtlCol="0" anchor="t">
            <a:noAutofit/>
          </a:bodyPr>
          <a:lstStyle/>
          <a:p>
            <a:pPr marL="0" marR="0">
              <a:lnSpc>
                <a:spcPct val="107000"/>
              </a:lnSpc>
              <a:spcBef>
                <a:spcPts val="0"/>
              </a:spcBef>
              <a:spcAft>
                <a:spcPts val="800"/>
              </a:spcAft>
            </a:pPr>
            <a:r>
              <a:rPr lang="en-US" sz="1500" b="1"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Worcester Office:</a:t>
            </a:r>
            <a:r>
              <a:rPr lang="en-US" sz="1500" b="1" dirty="0">
                <a:latin typeface="Calibri" panose="020F0502020204030204" pitchFamily="34" charset="0"/>
                <a:ea typeface="Calibri" panose="020F0502020204030204" pitchFamily="34" charset="0"/>
                <a:cs typeface="Times New Roman" panose="02020603050405020304" pitchFamily="18" charset="0"/>
              </a:rPr>
              <a:t> </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Auburn, Boylston, Cherry Valley, Holden, Leicester, Paxton, Shrewsbury, West Boylston, and Worcester.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500" b="1"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Springfield</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 </a:t>
            </a:r>
            <a:r>
              <a:rPr lang="en-US" sz="1500" b="1"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Office</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a:t>
            </a:r>
            <a:r>
              <a:rPr lang="en-US" sz="1500" dirty="0">
                <a:latin typeface="Calibri" panose="020F0502020204030204" pitchFamily="34" charset="0"/>
                <a:ea typeface="Calibri" panose="020F0502020204030204" pitchFamily="34" charset="0"/>
                <a:cs typeface="Times New Roman" panose="02020603050405020304" pitchFamily="18" charset="0"/>
              </a:rPr>
              <a:t>  </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Agawam, Blandford, Chester, East Longmeadow, Feeding Hills, Granville, Hampden, Huntington, Longmeadow, Montgomery, Russell, Southwick, Springfield, Tolland, West Springfield, Westfield and Wilbraham. Belchertown, Chesterfield, Chicopee, Easthampton, Granby, Holyoke, Ludlow, Middlefield, Monson, Northampton, Palmer, South Hadley, Southampton, Ware, Westhampton, and Worthington.</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500" b="1"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Lowell</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 </a:t>
            </a:r>
            <a:r>
              <a:rPr lang="en-US" sz="1500" b="1"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Office</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a:t>
            </a:r>
            <a:r>
              <a:rPr lang="en-US" sz="1500" dirty="0">
                <a:latin typeface="Calibri" panose="020F0502020204030204" pitchFamily="34" charset="0"/>
                <a:ea typeface="Calibri" panose="020F0502020204030204" pitchFamily="34" charset="0"/>
                <a:cs typeface="Times New Roman" panose="02020603050405020304" pitchFamily="18" charset="0"/>
              </a:rPr>
              <a:t> </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 Acton, Bedford, Billerica, Boxborough, Burlington, Carlisle, Chelmsford, Concord, Dracut, Dunstable, Lexington, Littleton, Lowell, North Reading, Reading, Tewksbury, Tyngsborough, Westford, Wilmington, and Woburn.</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500" b="1"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Lawrence</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 </a:t>
            </a:r>
            <a:r>
              <a:rPr lang="en-US" sz="1500" b="1"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Office</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a:t>
            </a:r>
            <a:r>
              <a:rPr lang="en-US" sz="1500" dirty="0">
                <a:latin typeface="Calibri" panose="020F0502020204030204" pitchFamily="34" charset="0"/>
                <a:ea typeface="Calibri" panose="020F0502020204030204" pitchFamily="34" charset="0"/>
                <a:cs typeface="Times New Roman" panose="02020603050405020304" pitchFamily="18" charset="0"/>
              </a:rPr>
              <a:t> </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Amesbury, Andover, Boxford, Bradford, Byfield, Georgetown, Groveland, Haverhill, Lawrence, Merrimac, Methuen, Newbury, Newburyport, North Andover, Rowley, Salisbury, and West Newbury.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500" b="1"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Braintree</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 </a:t>
            </a:r>
            <a:r>
              <a:rPr lang="en-US" sz="1500" b="1"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Office</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a:t>
            </a:r>
            <a:r>
              <a:rPr lang="en-US" sz="1500" dirty="0">
                <a:latin typeface="Calibri" panose="020F0502020204030204" pitchFamily="34" charset="0"/>
                <a:ea typeface="Calibri" panose="020F0502020204030204" pitchFamily="34" charset="0"/>
                <a:cs typeface="Times New Roman" panose="02020603050405020304" pitchFamily="18" charset="0"/>
              </a:rPr>
              <a:t>  </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Braintree, Cohasset, Hingham, Hull, Milton, Norwell, Norwood, Quincy, Randolph, Scituate, Walpole and Weymouth.</a:t>
            </a:r>
          </a:p>
          <a:p>
            <a:pPr marL="0" marR="0">
              <a:lnSpc>
                <a:spcPct val="107000"/>
              </a:lnSpc>
              <a:spcBef>
                <a:spcPts val="0"/>
              </a:spcBef>
              <a:spcAft>
                <a:spcPts val="800"/>
              </a:spcAft>
            </a:pPr>
            <a:r>
              <a:rPr lang="en-US" sz="1500" b="1"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Downtown</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 </a:t>
            </a:r>
            <a:r>
              <a:rPr lang="en-US" sz="1500" b="1"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Office</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a:t>
            </a:r>
            <a:r>
              <a:rPr lang="en-US" sz="1500" dirty="0">
                <a:latin typeface="Calibri" panose="020F0502020204030204" pitchFamily="34" charset="0"/>
                <a:ea typeface="Calibri" panose="020F0502020204030204" pitchFamily="34" charset="0"/>
                <a:cs typeface="Times New Roman" panose="02020603050405020304" pitchFamily="18" charset="0"/>
              </a:rPr>
              <a:t>  </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Allston, Back Bay, Beacon Hill, Boston, Brighton, Brookline, Charlestown, Chelsea, Dedham, Dorchester, East Boston, Jamaica Plain, Kenmore Square, North End, Revere, Roslindale, South Boston, West End, West Roxbury and Winthrop.</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500" b="1"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Roxbury</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 </a:t>
            </a:r>
            <a:r>
              <a:rPr lang="en-US" sz="1500" b="1"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Office</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a:t>
            </a:r>
            <a:r>
              <a:rPr lang="en-US" sz="1500" dirty="0">
                <a:latin typeface="Calibri" panose="020F0502020204030204" pitchFamily="34" charset="0"/>
                <a:ea typeface="Calibri" panose="020F0502020204030204" pitchFamily="34" charset="0"/>
                <a:cs typeface="Times New Roman" panose="02020603050405020304" pitchFamily="18" charset="0"/>
              </a:rPr>
              <a:t> </a:t>
            </a:r>
            <a:r>
              <a:rPr lang="en-US" sz="1500" dirty="0">
                <a:solidFill>
                  <a:srgbClr val="141414"/>
                </a:solidFill>
                <a:effectLst/>
                <a:latin typeface="Noto Sans" panose="020B0502040504020204" pitchFamily="34" charset="0"/>
                <a:ea typeface="Calibri" panose="020F0502020204030204" pitchFamily="34" charset="0"/>
                <a:cs typeface="Times New Roman" panose="02020603050405020304" pitchFamily="18" charset="0"/>
              </a:rPr>
              <a:t>Hyde Park, Dorchester, Roxbury, Mattapan, and the South End of Boston.</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
        <p:nvSpPr>
          <p:cNvPr id="4" name="Slide Number Placeholder 3">
            <a:extLst>
              <a:ext uri="{FF2B5EF4-FFF2-40B4-BE49-F238E27FC236}">
                <a16:creationId xmlns:a16="http://schemas.microsoft.com/office/drawing/2014/main" id="{3C59148D-AA8B-4CB7-A0C1-2F10796FE9CB}"/>
              </a:ext>
            </a:extLst>
          </p:cNvPr>
          <p:cNvSpPr>
            <a:spLocks noGrp="1"/>
          </p:cNvSpPr>
          <p:nvPr>
            <p:ph type="sldNum" sz="quarter" idx="12"/>
          </p:nvPr>
        </p:nvSpPr>
        <p:spPr/>
        <p:txBody>
          <a:bodyPr/>
          <a:lstStyle/>
          <a:p>
            <a:r>
              <a:rPr lang="en-US"/>
              <a:t>]</a:t>
            </a:r>
          </a:p>
        </p:txBody>
      </p:sp>
    </p:spTree>
    <p:extLst>
      <p:ext uri="{BB962C8B-B14F-4D97-AF65-F5344CB8AC3E}">
        <p14:creationId xmlns:p14="http://schemas.microsoft.com/office/powerpoint/2010/main" val="3152155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53144-8D62-4855-8BC4-73C546EC5CAF}"/>
              </a:ext>
            </a:extLst>
          </p:cNvPr>
          <p:cNvSpPr>
            <a:spLocks noGrp="1"/>
          </p:cNvSpPr>
          <p:nvPr>
            <p:ph type="title"/>
          </p:nvPr>
        </p:nvSpPr>
        <p:spPr>
          <a:xfrm>
            <a:off x="838200" y="365125"/>
            <a:ext cx="10515600" cy="995589"/>
          </a:xfrm>
        </p:spPr>
        <p:txBody>
          <a:bodyPr>
            <a:normAutofit fontScale="90000"/>
          </a:bodyPr>
          <a:lstStyle/>
          <a:p>
            <a:r>
              <a:rPr lang="en-US" sz="4000" b="1" i="0" u="none" strike="noStrike" dirty="0" err="1">
                <a:effectLst/>
                <a:latin typeface="Sanchez"/>
              </a:rPr>
              <a:t>Componentes</a:t>
            </a:r>
            <a:r>
              <a:rPr lang="en-US" sz="4000" b="1" i="0" u="none" strike="noStrike" dirty="0">
                <a:effectLst/>
                <a:latin typeface="Sanchez"/>
              </a:rPr>
              <a:t> </a:t>
            </a:r>
            <a:r>
              <a:rPr lang="en-US" sz="4000" b="1" dirty="0" err="1">
                <a:latin typeface="Sanchez"/>
              </a:rPr>
              <a:t>p</a:t>
            </a:r>
            <a:r>
              <a:rPr lang="en-US" sz="4000" b="1" i="0" u="none" strike="noStrike" dirty="0" err="1">
                <a:effectLst/>
                <a:latin typeface="Sanchez"/>
              </a:rPr>
              <a:t>rincipais</a:t>
            </a:r>
            <a:r>
              <a:rPr lang="en-US" sz="4000" b="1" i="0" u="none" strike="noStrike" dirty="0">
                <a:effectLst/>
                <a:latin typeface="Sanchez"/>
              </a:rPr>
              <a:t> do</a:t>
            </a:r>
            <a:r>
              <a:rPr lang="en-US" sz="4000" b="1" dirty="0">
                <a:latin typeface="Sanchez"/>
              </a:rPr>
              <a:t> </a:t>
            </a:r>
            <a:r>
              <a:rPr lang="en-US" sz="4000" b="1" i="0" u="none" strike="noStrike" dirty="0" err="1">
                <a:effectLst/>
                <a:latin typeface="Sanchez"/>
              </a:rPr>
              <a:t>Carreiras</a:t>
            </a:r>
            <a:r>
              <a:rPr lang="en-US" sz="4000" b="1" i="0" u="none" strike="noStrike" dirty="0">
                <a:effectLst/>
                <a:latin typeface="Sanchez"/>
              </a:rPr>
              <a:t> NextGen: </a:t>
            </a:r>
            <a:br>
              <a:rPr lang="en-US" sz="4000" b="0" i="0" u="none" strike="noStrike" dirty="0">
                <a:effectLst/>
                <a:latin typeface="Sanchez"/>
              </a:rPr>
            </a:br>
            <a:r>
              <a:rPr lang="en-US" sz="4000" b="0" i="0" u="none" strike="noStrike" dirty="0">
                <a:effectLst/>
                <a:latin typeface="Sanchez"/>
              </a:rPr>
              <a:t>	</a:t>
            </a:r>
            <a:endParaRPr lang="en-US" sz="4000" dirty="0"/>
          </a:p>
        </p:txBody>
      </p:sp>
      <p:sp>
        <p:nvSpPr>
          <p:cNvPr id="3" name="Content Placeholder 2">
            <a:extLst>
              <a:ext uri="{FF2B5EF4-FFF2-40B4-BE49-F238E27FC236}">
                <a16:creationId xmlns:a16="http://schemas.microsoft.com/office/drawing/2014/main" id="{7FFD4B8C-2E96-4BAC-80F4-7CDC0D5CD8CD}"/>
              </a:ext>
            </a:extLst>
          </p:cNvPr>
          <p:cNvSpPr>
            <a:spLocks noGrp="1"/>
          </p:cNvSpPr>
          <p:nvPr>
            <p:ph idx="1"/>
          </p:nvPr>
        </p:nvSpPr>
        <p:spPr>
          <a:xfrm>
            <a:off x="707572" y="1500490"/>
            <a:ext cx="10515600" cy="4992385"/>
          </a:xfrm>
        </p:spPr>
        <p:txBody>
          <a:bodyPr vert="horz" lIns="91440" tIns="45720" rIns="91440" bIns="45720" rtlCol="0" anchor="t">
            <a:noAutofit/>
          </a:bodyPr>
          <a:lstStyle/>
          <a:p>
            <a:pPr fontAlgn="base"/>
            <a:r>
              <a:rPr lang="en-US" sz="2600" b="1" dirty="0">
                <a:solidFill>
                  <a:srgbClr val="000000"/>
                </a:solidFill>
                <a:latin typeface="Sanchez" panose="02000000000000000000"/>
              </a:rPr>
              <a:t>Equipe</a:t>
            </a:r>
            <a:r>
              <a:rPr lang="en-US" sz="2600" b="1" i="0" u="none" strike="noStrike" dirty="0">
                <a:solidFill>
                  <a:srgbClr val="000000"/>
                </a:solidFill>
                <a:effectLst/>
                <a:latin typeface="Sanchez" panose="02000000000000000000"/>
              </a:rPr>
              <a:t> Multi-</a:t>
            </a:r>
            <a:r>
              <a:rPr lang="en-US" sz="2600" b="1" i="0" u="none" strike="noStrike" dirty="0" err="1">
                <a:solidFill>
                  <a:srgbClr val="000000"/>
                </a:solidFill>
                <a:effectLst/>
                <a:latin typeface="Sanchez" panose="02000000000000000000"/>
              </a:rPr>
              <a:t>Disciplinar</a:t>
            </a:r>
            <a:r>
              <a:rPr lang="en-US" sz="2600" b="1" dirty="0">
                <a:solidFill>
                  <a:srgbClr val="000000"/>
                </a:solidFill>
                <a:latin typeface="Sanchez" panose="02000000000000000000"/>
              </a:rPr>
              <a:t>- </a:t>
            </a:r>
            <a:r>
              <a:rPr lang="en-US" sz="2600" i="0" u="none" strike="noStrike" dirty="0" err="1">
                <a:solidFill>
                  <a:srgbClr val="000000"/>
                </a:solidFill>
                <a:effectLst/>
                <a:latin typeface="Sanchez" panose="02000000000000000000"/>
              </a:rPr>
              <a:t>os</a:t>
            </a:r>
            <a:r>
              <a:rPr lang="en-US" sz="2600" i="0" u="none" strike="noStrike" dirty="0">
                <a:solidFill>
                  <a:srgbClr val="000000"/>
                </a:solidFill>
                <a:effectLst/>
                <a:latin typeface="Sanchez" panose="02000000000000000000"/>
              </a:rPr>
              <a:t> </a:t>
            </a:r>
            <a:r>
              <a:rPr lang="en-US" sz="2600" i="0" u="none" strike="noStrike" dirty="0" err="1">
                <a:solidFill>
                  <a:srgbClr val="000000"/>
                </a:solidFill>
                <a:effectLst/>
                <a:latin typeface="Sanchez" panose="02000000000000000000"/>
              </a:rPr>
              <a:t>NextGeners</a:t>
            </a:r>
            <a:r>
              <a:rPr lang="en-US" sz="2600" i="0" u="none" strike="noStrike" dirty="0">
                <a:solidFill>
                  <a:srgbClr val="000000"/>
                </a:solidFill>
                <a:effectLst/>
                <a:latin typeface="Sanchez" panose="02000000000000000000"/>
              </a:rPr>
              <a:t> estão no </a:t>
            </a:r>
            <a:r>
              <a:rPr lang="en-US" sz="2600" i="0" u="none" strike="noStrike" dirty="0" err="1">
                <a:solidFill>
                  <a:srgbClr val="000000"/>
                </a:solidFill>
                <a:effectLst/>
                <a:latin typeface="Sanchez" panose="02000000000000000000"/>
              </a:rPr>
              <a:t>centro</a:t>
            </a:r>
            <a:r>
              <a:rPr lang="en-US" sz="2600" i="0" u="none" strike="noStrike" dirty="0">
                <a:solidFill>
                  <a:srgbClr val="000000"/>
                </a:solidFill>
                <a:effectLst/>
                <a:latin typeface="Sanchez" panose="02000000000000000000"/>
              </a:rPr>
              <a:t> de um time de </a:t>
            </a:r>
            <a:r>
              <a:rPr lang="en-US" sz="2600" i="0" u="none" strike="noStrike" dirty="0" err="1">
                <a:solidFill>
                  <a:srgbClr val="000000"/>
                </a:solidFill>
                <a:effectLst/>
                <a:latin typeface="Sanchez" panose="02000000000000000000"/>
              </a:rPr>
              <a:t>pessoas</a:t>
            </a:r>
            <a:r>
              <a:rPr lang="en-US" sz="2600" i="0" u="none" strike="noStrike" dirty="0">
                <a:solidFill>
                  <a:srgbClr val="000000"/>
                </a:solidFill>
                <a:effectLst/>
                <a:latin typeface="Sanchez" panose="02000000000000000000"/>
              </a:rPr>
              <a:t> que </a:t>
            </a:r>
            <a:r>
              <a:rPr lang="en-US" sz="2600" i="0" u="none" strike="noStrike" dirty="0" err="1">
                <a:solidFill>
                  <a:srgbClr val="000000"/>
                </a:solidFill>
                <a:effectLst/>
                <a:latin typeface="Sanchez" panose="02000000000000000000"/>
              </a:rPr>
              <a:t>oferecem</a:t>
            </a:r>
            <a:r>
              <a:rPr lang="en-US" sz="2600" i="0" u="none" strike="noStrike" dirty="0">
                <a:solidFill>
                  <a:srgbClr val="000000"/>
                </a:solidFill>
                <a:effectLst/>
                <a:latin typeface="Sanchez" panose="02000000000000000000"/>
              </a:rPr>
              <a:t> </a:t>
            </a:r>
            <a:r>
              <a:rPr lang="en-US" sz="2600" i="0" u="none" strike="noStrike" dirty="0" err="1">
                <a:solidFill>
                  <a:srgbClr val="000000"/>
                </a:solidFill>
                <a:effectLst/>
                <a:latin typeface="Sanchez" panose="02000000000000000000"/>
              </a:rPr>
              <a:t>uma</a:t>
            </a:r>
            <a:r>
              <a:rPr lang="en-US" sz="2600" i="0" u="none" strike="noStrike" dirty="0">
                <a:solidFill>
                  <a:srgbClr val="000000"/>
                </a:solidFill>
                <a:effectLst/>
                <a:latin typeface="Sanchez" panose="02000000000000000000"/>
              </a:rPr>
              <a:t> </a:t>
            </a:r>
            <a:r>
              <a:rPr lang="en-US" sz="2600" i="0" u="none" strike="noStrike" dirty="0" err="1">
                <a:solidFill>
                  <a:srgbClr val="000000"/>
                </a:solidFill>
                <a:effectLst/>
                <a:latin typeface="Sanchez" panose="02000000000000000000"/>
              </a:rPr>
              <a:t>variedade</a:t>
            </a:r>
            <a:r>
              <a:rPr lang="en-US" sz="2600" i="0" u="none" strike="noStrike" dirty="0">
                <a:solidFill>
                  <a:srgbClr val="000000"/>
                </a:solidFill>
                <a:effectLst/>
                <a:latin typeface="Sanchez" panose="02000000000000000000"/>
              </a:rPr>
              <a:t> de </a:t>
            </a:r>
            <a:r>
              <a:rPr lang="en-US" sz="2600" i="0" u="none" strike="noStrike" dirty="0" err="1">
                <a:solidFill>
                  <a:srgbClr val="000000"/>
                </a:solidFill>
                <a:effectLst/>
                <a:latin typeface="Sanchez" panose="02000000000000000000"/>
              </a:rPr>
              <a:t>habilidades</a:t>
            </a:r>
            <a:r>
              <a:rPr lang="en-US" sz="2600" i="0" u="none" strike="noStrike" dirty="0">
                <a:solidFill>
                  <a:srgbClr val="000000"/>
                </a:solidFill>
                <a:effectLst/>
                <a:latin typeface="Sanchez" panose="02000000000000000000"/>
              </a:rPr>
              <a:t> e </a:t>
            </a:r>
            <a:r>
              <a:rPr lang="en-US" sz="2600" i="0" u="none" strike="noStrike" dirty="0" err="1">
                <a:solidFill>
                  <a:srgbClr val="000000"/>
                </a:solidFill>
                <a:effectLst/>
                <a:latin typeface="Sanchez" panose="02000000000000000000"/>
              </a:rPr>
              <a:t>conhecimentos</a:t>
            </a:r>
            <a:r>
              <a:rPr lang="en-US" sz="2600" i="0" u="none" strike="noStrike" dirty="0">
                <a:solidFill>
                  <a:srgbClr val="000000"/>
                </a:solidFill>
                <a:effectLst/>
                <a:latin typeface="Sanchez" panose="02000000000000000000"/>
              </a:rPr>
              <a:t> para </a:t>
            </a:r>
            <a:r>
              <a:rPr lang="en-US" sz="2600" i="0" u="none" strike="noStrike" dirty="0" err="1">
                <a:solidFill>
                  <a:srgbClr val="000000"/>
                </a:solidFill>
                <a:effectLst/>
                <a:latin typeface="Sanchez" panose="02000000000000000000"/>
              </a:rPr>
              <a:t>dar</a:t>
            </a:r>
            <a:r>
              <a:rPr lang="en-US" sz="2600" i="0" u="none" strike="noStrike" dirty="0">
                <a:solidFill>
                  <a:srgbClr val="000000"/>
                </a:solidFill>
                <a:effectLst/>
                <a:latin typeface="Sanchez" panose="02000000000000000000"/>
              </a:rPr>
              <a:t> </a:t>
            </a:r>
            <a:r>
              <a:rPr lang="en-US" sz="2600" i="0" u="none" strike="noStrike" dirty="0" err="1">
                <a:solidFill>
                  <a:srgbClr val="000000"/>
                </a:solidFill>
                <a:effectLst/>
                <a:latin typeface="Sanchez" panose="02000000000000000000"/>
              </a:rPr>
              <a:t>suporte</a:t>
            </a:r>
            <a:r>
              <a:rPr lang="en-US" sz="2600" i="0" u="none" strike="noStrike" dirty="0">
                <a:solidFill>
                  <a:srgbClr val="000000"/>
                </a:solidFill>
                <a:effectLst/>
                <a:latin typeface="Sanchez" panose="02000000000000000000"/>
              </a:rPr>
              <a:t> o </a:t>
            </a:r>
            <a:r>
              <a:rPr lang="en-US" sz="2600" i="0" u="none" strike="noStrike" dirty="0" err="1">
                <a:solidFill>
                  <a:srgbClr val="000000"/>
                </a:solidFill>
                <a:effectLst/>
                <a:latin typeface="Sanchez" panose="02000000000000000000"/>
              </a:rPr>
              <a:t>jovem</a:t>
            </a:r>
            <a:r>
              <a:rPr lang="en-US" sz="2600" i="0" u="none" strike="noStrike" dirty="0">
                <a:solidFill>
                  <a:srgbClr val="000000"/>
                </a:solidFill>
                <a:effectLst/>
                <a:latin typeface="Sanchez" panose="02000000000000000000"/>
              </a:rPr>
              <a:t> que </a:t>
            </a:r>
            <a:r>
              <a:rPr lang="en-US" sz="2600" i="0" u="none" strike="noStrike" dirty="0" err="1">
                <a:solidFill>
                  <a:srgbClr val="000000"/>
                </a:solidFill>
                <a:effectLst/>
                <a:latin typeface="Sanchez" panose="02000000000000000000"/>
              </a:rPr>
              <a:t>busca</a:t>
            </a:r>
            <a:r>
              <a:rPr lang="en-US" sz="2600" i="0" u="none" strike="noStrike" dirty="0">
                <a:solidFill>
                  <a:srgbClr val="000000"/>
                </a:solidFill>
                <a:effectLst/>
                <a:latin typeface="Sanchez" panose="02000000000000000000"/>
              </a:rPr>
              <a:t> um </a:t>
            </a:r>
            <a:r>
              <a:rPr lang="en-US" sz="2600" i="0" u="none" strike="noStrike" dirty="0" err="1">
                <a:solidFill>
                  <a:srgbClr val="000000"/>
                </a:solidFill>
                <a:effectLst/>
                <a:latin typeface="Sanchez" panose="02000000000000000000"/>
              </a:rPr>
              <a:t>emprego</a:t>
            </a:r>
            <a:r>
              <a:rPr lang="en-US" sz="2600" i="0" u="none" strike="noStrike" dirty="0">
                <a:solidFill>
                  <a:srgbClr val="000000"/>
                </a:solidFill>
                <a:effectLst/>
                <a:latin typeface="Sanchez" panose="02000000000000000000"/>
              </a:rPr>
              <a:t>. Se </a:t>
            </a:r>
            <a:r>
              <a:rPr lang="en-US" sz="2600" i="0" u="none" strike="noStrike" dirty="0" err="1">
                <a:solidFill>
                  <a:srgbClr val="000000"/>
                </a:solidFill>
                <a:effectLst/>
                <a:latin typeface="Sanchez" panose="02000000000000000000"/>
              </a:rPr>
              <a:t>desejarem</a:t>
            </a:r>
            <a:r>
              <a:rPr lang="en-US" sz="2600" i="0" u="none" strike="noStrike" dirty="0">
                <a:solidFill>
                  <a:srgbClr val="000000"/>
                </a:solidFill>
                <a:effectLst/>
                <a:latin typeface="Sanchez" panose="02000000000000000000"/>
              </a:rPr>
              <a:t>, a </a:t>
            </a:r>
            <a:r>
              <a:rPr lang="en-US" sz="2600" i="0" u="none" strike="noStrike" dirty="0" err="1">
                <a:solidFill>
                  <a:srgbClr val="000000"/>
                </a:solidFill>
                <a:effectLst/>
                <a:latin typeface="Sanchez" panose="02000000000000000000"/>
              </a:rPr>
              <a:t>família</a:t>
            </a:r>
            <a:r>
              <a:rPr lang="en-US" sz="2600" i="0" u="none" strike="noStrike" dirty="0">
                <a:solidFill>
                  <a:srgbClr val="000000"/>
                </a:solidFill>
                <a:effectLst/>
                <a:latin typeface="Sanchez" panose="02000000000000000000"/>
              </a:rPr>
              <a:t> e </a:t>
            </a:r>
            <a:r>
              <a:rPr lang="en-US" sz="2600" i="0" u="none" strike="noStrike" dirty="0" err="1">
                <a:solidFill>
                  <a:srgbClr val="000000"/>
                </a:solidFill>
                <a:effectLst/>
                <a:latin typeface="Sanchez" panose="02000000000000000000"/>
              </a:rPr>
              <a:t>os</a:t>
            </a:r>
            <a:r>
              <a:rPr lang="en-US" sz="2600" i="0" u="none" strike="noStrike" dirty="0">
                <a:solidFill>
                  <a:srgbClr val="000000"/>
                </a:solidFill>
                <a:effectLst/>
                <a:latin typeface="Sanchez" panose="02000000000000000000"/>
              </a:rPr>
              <a:t> </a:t>
            </a:r>
            <a:r>
              <a:rPr lang="en-US" sz="2600" i="0" u="none" strike="noStrike" dirty="0" err="1">
                <a:solidFill>
                  <a:srgbClr val="000000"/>
                </a:solidFill>
                <a:effectLst/>
                <a:latin typeface="Sanchez" panose="02000000000000000000"/>
              </a:rPr>
              <a:t>responsáveis</a:t>
            </a:r>
            <a:r>
              <a:rPr lang="en-US" sz="2600" i="0" u="none" strike="noStrike" dirty="0">
                <a:solidFill>
                  <a:srgbClr val="000000"/>
                </a:solidFill>
                <a:effectLst/>
                <a:latin typeface="Sanchez" panose="02000000000000000000"/>
              </a:rPr>
              <a:t> podem </a:t>
            </a:r>
            <a:r>
              <a:rPr lang="en-US" sz="2600" i="0" u="none" strike="noStrike" dirty="0" err="1">
                <a:solidFill>
                  <a:srgbClr val="000000"/>
                </a:solidFill>
                <a:effectLst/>
                <a:latin typeface="Sanchez" panose="02000000000000000000"/>
              </a:rPr>
              <a:t>receber</a:t>
            </a:r>
            <a:r>
              <a:rPr lang="en-US" sz="2600" i="0" u="none" strike="noStrike" dirty="0">
                <a:solidFill>
                  <a:srgbClr val="000000"/>
                </a:solidFill>
                <a:effectLst/>
                <a:latin typeface="Sanchez" panose="02000000000000000000"/>
              </a:rPr>
              <a:t> </a:t>
            </a:r>
            <a:r>
              <a:rPr lang="en-US" sz="2600" i="0" u="none" strike="noStrike" dirty="0" err="1">
                <a:solidFill>
                  <a:srgbClr val="000000"/>
                </a:solidFill>
                <a:effectLst/>
                <a:latin typeface="Sanchez" panose="02000000000000000000"/>
              </a:rPr>
              <a:t>apoio</a:t>
            </a:r>
            <a:r>
              <a:rPr lang="en-US" sz="2600" i="0" u="none" strike="noStrike" dirty="0">
                <a:solidFill>
                  <a:srgbClr val="000000"/>
                </a:solidFill>
                <a:effectLst/>
                <a:latin typeface="Sanchez" panose="02000000000000000000"/>
              </a:rPr>
              <a:t> do time também.  </a:t>
            </a:r>
          </a:p>
          <a:p>
            <a:pPr fontAlgn="base"/>
            <a:r>
              <a:rPr lang="en-US" sz="2600" b="1" i="0" u="none" strike="noStrike" dirty="0" err="1">
                <a:solidFill>
                  <a:srgbClr val="000000"/>
                </a:solidFill>
                <a:effectLst/>
                <a:latin typeface="Sanchez" panose="02000000000000000000"/>
              </a:rPr>
              <a:t>Preparação</a:t>
            </a:r>
            <a:r>
              <a:rPr lang="en-US" sz="2600" b="1" i="0" u="none" strike="noStrike" dirty="0">
                <a:solidFill>
                  <a:srgbClr val="000000"/>
                </a:solidFill>
                <a:effectLst/>
                <a:latin typeface="Sanchez" panose="02000000000000000000"/>
              </a:rPr>
              <a:t> para a </a:t>
            </a:r>
            <a:r>
              <a:rPr lang="en-US" sz="2600" b="1" i="0" u="none" strike="noStrike" dirty="0" err="1">
                <a:solidFill>
                  <a:srgbClr val="000000"/>
                </a:solidFill>
                <a:effectLst/>
                <a:latin typeface="Sanchez" panose="02000000000000000000"/>
              </a:rPr>
              <a:t>Carreira</a:t>
            </a:r>
            <a:r>
              <a:rPr lang="en-US" sz="2600" dirty="0">
                <a:solidFill>
                  <a:srgbClr val="000000"/>
                </a:solidFill>
                <a:latin typeface="Sanchez" panose="02000000000000000000"/>
              </a:rPr>
              <a:t> – </a:t>
            </a:r>
            <a:r>
              <a:rPr lang="en-US" sz="2600" dirty="0" err="1">
                <a:solidFill>
                  <a:srgbClr val="000000"/>
                </a:solidFill>
                <a:latin typeface="Sanchez" panose="02000000000000000000"/>
              </a:rPr>
              <a:t>Fatores</a:t>
            </a:r>
            <a:r>
              <a:rPr lang="en-US" sz="2600" dirty="0">
                <a:solidFill>
                  <a:srgbClr val="000000"/>
                </a:solidFill>
                <a:latin typeface="Sanchez" panose="02000000000000000000"/>
              </a:rPr>
              <a:t> </a:t>
            </a:r>
            <a:r>
              <a:rPr lang="en-US" sz="2600" dirty="0" err="1">
                <a:solidFill>
                  <a:srgbClr val="000000"/>
                </a:solidFill>
                <a:latin typeface="Sanchez" panose="02000000000000000000"/>
              </a:rPr>
              <a:t>associados</a:t>
            </a:r>
            <a:r>
              <a:rPr lang="en-US" sz="2600" dirty="0">
                <a:solidFill>
                  <a:srgbClr val="000000"/>
                </a:solidFill>
                <a:latin typeface="Sanchez" panose="02000000000000000000"/>
              </a:rPr>
              <a:t> com </a:t>
            </a:r>
            <a:r>
              <a:rPr lang="en-US" sz="2600" dirty="0" err="1">
                <a:solidFill>
                  <a:srgbClr val="000000"/>
                </a:solidFill>
                <a:latin typeface="Sanchez" panose="02000000000000000000"/>
              </a:rPr>
              <a:t>atualização</a:t>
            </a:r>
            <a:r>
              <a:rPr lang="en-US" sz="2600" dirty="0">
                <a:solidFill>
                  <a:srgbClr val="000000"/>
                </a:solidFill>
                <a:latin typeface="Sanchez" panose="02000000000000000000"/>
              </a:rPr>
              <a:t> e auto-</a:t>
            </a:r>
            <a:r>
              <a:rPr lang="en-US" sz="2600" dirty="0" err="1">
                <a:solidFill>
                  <a:srgbClr val="000000"/>
                </a:solidFill>
                <a:latin typeface="Sanchez" panose="02000000000000000000"/>
              </a:rPr>
              <a:t>cuidado</a:t>
            </a:r>
            <a:r>
              <a:rPr lang="en-US" sz="2600" dirty="0">
                <a:solidFill>
                  <a:srgbClr val="000000"/>
                </a:solidFill>
                <a:latin typeface="Sanchez" panose="02000000000000000000"/>
              </a:rPr>
              <a:t> (</a:t>
            </a:r>
            <a:r>
              <a:rPr lang="en-US" sz="2600" b="0" i="0" u="none" strike="noStrike" dirty="0">
                <a:solidFill>
                  <a:srgbClr val="000000"/>
                </a:solidFill>
                <a:effectLst/>
                <a:latin typeface="Sanchez" panose="02000000000000000000"/>
              </a:rPr>
              <a:t>Self-</a:t>
            </a:r>
            <a:r>
              <a:rPr lang="en-US" sz="2600" b="0" i="0" u="none" strike="noStrike" dirty="0" err="1">
                <a:solidFill>
                  <a:srgbClr val="000000"/>
                </a:solidFill>
                <a:effectLst/>
                <a:latin typeface="Sanchez" panose="02000000000000000000"/>
              </a:rPr>
              <a:t>CAReS</a:t>
            </a:r>
            <a:r>
              <a:rPr lang="en-US" sz="2600" b="0" i="0" u="none" strike="noStrike" dirty="0">
                <a:solidFill>
                  <a:srgbClr val="000000"/>
                </a:solidFill>
                <a:effectLst/>
                <a:latin typeface="Sanchez" panose="02000000000000000000"/>
              </a:rPr>
              <a:t>)</a:t>
            </a:r>
            <a:r>
              <a:rPr lang="en-US" sz="2600" dirty="0">
                <a:solidFill>
                  <a:srgbClr val="000000"/>
                </a:solidFill>
                <a:latin typeface="Sanchez" panose="02000000000000000000"/>
              </a:rPr>
              <a:t> serão </a:t>
            </a:r>
            <a:r>
              <a:rPr lang="en-US" sz="2600" dirty="0" err="1">
                <a:solidFill>
                  <a:srgbClr val="000000"/>
                </a:solidFill>
                <a:latin typeface="Sanchez" panose="02000000000000000000"/>
              </a:rPr>
              <a:t>avaliados</a:t>
            </a:r>
            <a:r>
              <a:rPr lang="en-US" sz="2600" dirty="0">
                <a:solidFill>
                  <a:srgbClr val="000000"/>
                </a:solidFill>
                <a:latin typeface="Sanchez" panose="02000000000000000000"/>
              </a:rPr>
              <a:t> e </a:t>
            </a:r>
            <a:r>
              <a:rPr lang="en-US" sz="2600" dirty="0" err="1">
                <a:solidFill>
                  <a:srgbClr val="000000"/>
                </a:solidFill>
                <a:latin typeface="Sanchez" panose="02000000000000000000"/>
              </a:rPr>
              <a:t>aprimorados</a:t>
            </a:r>
            <a:r>
              <a:rPr lang="en-US" sz="2600" dirty="0">
                <a:solidFill>
                  <a:srgbClr val="000000"/>
                </a:solidFill>
                <a:latin typeface="Sanchez" panose="02000000000000000000"/>
              </a:rPr>
              <a:t>, </a:t>
            </a:r>
            <a:r>
              <a:rPr lang="en-US" sz="2600" dirty="0" err="1">
                <a:solidFill>
                  <a:srgbClr val="000000"/>
                </a:solidFill>
                <a:latin typeface="Sanchez" panose="02000000000000000000"/>
              </a:rPr>
              <a:t>ajudando</a:t>
            </a:r>
            <a:r>
              <a:rPr lang="en-US" sz="2600" dirty="0">
                <a:solidFill>
                  <a:srgbClr val="000000"/>
                </a:solidFill>
                <a:latin typeface="Sanchez" panose="02000000000000000000"/>
              </a:rPr>
              <a:t> </a:t>
            </a:r>
            <a:r>
              <a:rPr lang="en-US" sz="2600" dirty="0" err="1">
                <a:solidFill>
                  <a:srgbClr val="000000"/>
                </a:solidFill>
                <a:latin typeface="Sanchez" panose="02000000000000000000"/>
              </a:rPr>
              <a:t>os</a:t>
            </a:r>
            <a:r>
              <a:rPr lang="en-US" sz="2600" dirty="0">
                <a:solidFill>
                  <a:srgbClr val="000000"/>
                </a:solidFill>
                <a:latin typeface="Sanchez" panose="02000000000000000000"/>
              </a:rPr>
              <a:t> </a:t>
            </a:r>
            <a:r>
              <a:rPr lang="en-US" sz="2600" dirty="0" err="1">
                <a:solidFill>
                  <a:srgbClr val="000000"/>
                </a:solidFill>
                <a:latin typeface="Sanchez" panose="02000000000000000000"/>
              </a:rPr>
              <a:t>participantes</a:t>
            </a:r>
            <a:r>
              <a:rPr lang="en-US" sz="2600" dirty="0">
                <a:solidFill>
                  <a:srgbClr val="000000"/>
                </a:solidFill>
                <a:latin typeface="Sanchez" panose="02000000000000000000"/>
              </a:rPr>
              <a:t> a </a:t>
            </a:r>
            <a:r>
              <a:rPr lang="en-US" sz="2600" dirty="0" err="1">
                <a:solidFill>
                  <a:srgbClr val="000000"/>
                </a:solidFill>
                <a:latin typeface="Sanchez" panose="02000000000000000000"/>
              </a:rPr>
              <a:t>estarem</a:t>
            </a:r>
            <a:r>
              <a:rPr lang="en-US" sz="2600" dirty="0">
                <a:solidFill>
                  <a:srgbClr val="000000"/>
                </a:solidFill>
                <a:latin typeface="Sanchez" panose="02000000000000000000"/>
              </a:rPr>
              <a:t> melhor </a:t>
            </a:r>
            <a:r>
              <a:rPr lang="en-US" sz="2600" dirty="0" err="1">
                <a:solidFill>
                  <a:srgbClr val="000000"/>
                </a:solidFill>
                <a:latin typeface="Sanchez" panose="02000000000000000000"/>
              </a:rPr>
              <a:t>preparados</a:t>
            </a:r>
            <a:r>
              <a:rPr lang="en-US" sz="2600" dirty="0">
                <a:solidFill>
                  <a:srgbClr val="000000"/>
                </a:solidFill>
                <a:latin typeface="Sanchez" panose="02000000000000000000"/>
              </a:rPr>
              <a:t> para a </a:t>
            </a:r>
            <a:r>
              <a:rPr lang="en-US" sz="2600" dirty="0" err="1">
                <a:solidFill>
                  <a:srgbClr val="000000"/>
                </a:solidFill>
                <a:latin typeface="Sanchez" panose="02000000000000000000"/>
              </a:rPr>
              <a:t>carreira</a:t>
            </a:r>
            <a:r>
              <a:rPr lang="en-US" sz="2600" dirty="0">
                <a:solidFill>
                  <a:srgbClr val="000000"/>
                </a:solidFill>
                <a:latin typeface="Sanchez" panose="02000000000000000000"/>
              </a:rPr>
              <a:t> </a:t>
            </a:r>
            <a:r>
              <a:rPr lang="en-US" sz="2600" dirty="0" err="1">
                <a:solidFill>
                  <a:srgbClr val="000000"/>
                </a:solidFill>
                <a:latin typeface="Sanchez" panose="02000000000000000000"/>
              </a:rPr>
              <a:t>escolhida</a:t>
            </a:r>
            <a:r>
              <a:rPr lang="en-US" sz="2600" dirty="0">
                <a:solidFill>
                  <a:srgbClr val="000000"/>
                </a:solidFill>
                <a:latin typeface="Sanchez" panose="02000000000000000000"/>
              </a:rPr>
              <a:t>.</a:t>
            </a:r>
            <a:r>
              <a:rPr lang="en-US" sz="2600" b="0" i="0" u="none" strike="noStrike" dirty="0">
                <a:solidFill>
                  <a:srgbClr val="000000"/>
                </a:solidFill>
                <a:effectLst/>
                <a:latin typeface="Sanchez" panose="02000000000000000000"/>
              </a:rPr>
              <a:t> </a:t>
            </a:r>
            <a:r>
              <a:rPr lang="en-US" sz="2600" b="0" i="0" dirty="0">
                <a:solidFill>
                  <a:srgbClr val="000000"/>
                </a:solidFill>
                <a:effectLst/>
                <a:latin typeface="Sanchez" panose="02000000000000000000"/>
              </a:rPr>
              <a:t>​ </a:t>
            </a:r>
            <a:r>
              <a:rPr lang="en-US" sz="2600" dirty="0">
                <a:solidFill>
                  <a:srgbClr val="000000"/>
                </a:solidFill>
                <a:latin typeface="Sanchez" panose="02000000000000000000"/>
              </a:rPr>
              <a:t> </a:t>
            </a:r>
          </a:p>
          <a:p>
            <a:pPr fontAlgn="base"/>
            <a:r>
              <a:rPr lang="en-US" sz="2600" b="1" i="0" u="none" strike="noStrike" dirty="0" err="1">
                <a:solidFill>
                  <a:srgbClr val="000000"/>
                </a:solidFill>
                <a:effectLst/>
                <a:latin typeface="Sanchez" panose="02000000000000000000"/>
              </a:rPr>
              <a:t>Planos</a:t>
            </a:r>
            <a:r>
              <a:rPr lang="en-US" sz="2600" b="1" i="0" u="none" strike="noStrike" dirty="0">
                <a:solidFill>
                  <a:srgbClr val="000000"/>
                </a:solidFill>
                <a:effectLst/>
                <a:latin typeface="Sanchez" panose="02000000000000000000"/>
              </a:rPr>
              <a:t> de </a:t>
            </a:r>
            <a:r>
              <a:rPr lang="en-US" sz="2600" b="1" i="0" u="none" strike="noStrike" dirty="0" err="1">
                <a:solidFill>
                  <a:srgbClr val="000000"/>
                </a:solidFill>
                <a:effectLst/>
                <a:latin typeface="Sanchez" panose="02000000000000000000"/>
              </a:rPr>
              <a:t>Carreira</a:t>
            </a:r>
            <a:r>
              <a:rPr lang="en-US" sz="2600" b="0" i="0" u="none" strike="noStrike" dirty="0">
                <a:solidFill>
                  <a:srgbClr val="000000"/>
                </a:solidFill>
                <a:effectLst/>
                <a:latin typeface="Sanchez" panose="02000000000000000000"/>
              </a:rPr>
              <a:t> </a:t>
            </a:r>
            <a:r>
              <a:rPr lang="en-US" sz="2600" dirty="0">
                <a:solidFill>
                  <a:srgbClr val="000000"/>
                </a:solidFill>
                <a:latin typeface="Sanchez" panose="02000000000000000000"/>
              </a:rPr>
              <a:t>– </a:t>
            </a:r>
            <a:r>
              <a:rPr lang="en-US" sz="2600" dirty="0" err="1">
                <a:solidFill>
                  <a:srgbClr val="000000"/>
                </a:solidFill>
                <a:latin typeface="Sanchez" panose="02000000000000000000"/>
              </a:rPr>
              <a:t>Aprendizado</a:t>
            </a:r>
            <a:r>
              <a:rPr lang="en-US" sz="2600" dirty="0">
                <a:solidFill>
                  <a:srgbClr val="000000"/>
                </a:solidFill>
                <a:latin typeface="Sanchez" panose="02000000000000000000"/>
              </a:rPr>
              <a:t> </a:t>
            </a:r>
            <a:r>
              <a:rPr lang="en-US" sz="2600" dirty="0" err="1">
                <a:solidFill>
                  <a:srgbClr val="000000"/>
                </a:solidFill>
                <a:latin typeface="Sanchez" panose="02000000000000000000"/>
              </a:rPr>
              <a:t>baseado</a:t>
            </a:r>
            <a:r>
              <a:rPr lang="en-US" sz="2600" dirty="0">
                <a:solidFill>
                  <a:srgbClr val="000000"/>
                </a:solidFill>
                <a:latin typeface="Sanchez" panose="02000000000000000000"/>
              </a:rPr>
              <a:t> no trabalho de </a:t>
            </a:r>
            <a:r>
              <a:rPr lang="en-US" sz="2600" dirty="0" err="1">
                <a:solidFill>
                  <a:srgbClr val="000000"/>
                </a:solidFill>
                <a:latin typeface="Sanchez" panose="02000000000000000000"/>
              </a:rPr>
              <a:t>curta</a:t>
            </a:r>
            <a:r>
              <a:rPr lang="en-US" sz="2600" dirty="0">
                <a:solidFill>
                  <a:srgbClr val="000000"/>
                </a:solidFill>
                <a:latin typeface="Sanchez" panose="02000000000000000000"/>
              </a:rPr>
              <a:t> </a:t>
            </a:r>
            <a:r>
              <a:rPr lang="en-US" sz="2600" dirty="0" err="1">
                <a:solidFill>
                  <a:srgbClr val="000000"/>
                </a:solidFill>
                <a:latin typeface="Sanchez" panose="02000000000000000000"/>
              </a:rPr>
              <a:t>duração</a:t>
            </a:r>
            <a:r>
              <a:rPr lang="en-US" sz="2600" dirty="0">
                <a:solidFill>
                  <a:srgbClr val="000000"/>
                </a:solidFill>
                <a:latin typeface="Sanchez" panose="02000000000000000000"/>
              </a:rPr>
              <a:t>, </a:t>
            </a:r>
            <a:r>
              <a:rPr lang="en-US" sz="2600" dirty="0" err="1">
                <a:solidFill>
                  <a:srgbClr val="000000"/>
                </a:solidFill>
                <a:latin typeface="Sanchez" panose="02000000000000000000"/>
              </a:rPr>
              <a:t>especialmente</a:t>
            </a:r>
            <a:r>
              <a:rPr lang="en-US" sz="2600" dirty="0">
                <a:solidFill>
                  <a:srgbClr val="000000"/>
                </a:solidFill>
                <a:latin typeface="Sanchez" panose="02000000000000000000"/>
              </a:rPr>
              <a:t> </a:t>
            </a:r>
            <a:r>
              <a:rPr lang="en-US" sz="2600" dirty="0" err="1">
                <a:solidFill>
                  <a:srgbClr val="000000"/>
                </a:solidFill>
                <a:latin typeface="Sanchez" panose="02000000000000000000"/>
              </a:rPr>
              <a:t>na</a:t>
            </a:r>
            <a:r>
              <a:rPr lang="en-US" sz="2600" dirty="0">
                <a:solidFill>
                  <a:srgbClr val="000000"/>
                </a:solidFill>
                <a:latin typeface="Sanchez" panose="02000000000000000000"/>
              </a:rPr>
              <a:t> </a:t>
            </a:r>
            <a:r>
              <a:rPr lang="en-US" sz="2600" dirty="0" err="1">
                <a:solidFill>
                  <a:srgbClr val="000000"/>
                </a:solidFill>
                <a:latin typeface="Sanchez" panose="02000000000000000000"/>
              </a:rPr>
              <a:t>área</a:t>
            </a:r>
            <a:r>
              <a:rPr lang="en-US" sz="2600" dirty="0">
                <a:solidFill>
                  <a:srgbClr val="000000"/>
                </a:solidFill>
                <a:latin typeface="Sanchez" panose="02000000000000000000"/>
              </a:rPr>
              <a:t> de </a:t>
            </a:r>
            <a:r>
              <a:rPr lang="en-US" sz="2600" b="1" i="0" u="none" strike="noStrike" dirty="0">
                <a:solidFill>
                  <a:srgbClr val="000000"/>
                </a:solidFill>
                <a:effectLst/>
                <a:latin typeface="Sanchez" panose="02000000000000000000"/>
              </a:rPr>
              <a:t>STEM (</a:t>
            </a:r>
            <a:r>
              <a:rPr lang="en-US" sz="2600" b="1" i="0" u="none" strike="noStrike" dirty="0" err="1">
                <a:solidFill>
                  <a:srgbClr val="000000"/>
                </a:solidFill>
                <a:effectLst/>
                <a:latin typeface="Sanchez" panose="02000000000000000000"/>
              </a:rPr>
              <a:t>Ciência</a:t>
            </a:r>
            <a:r>
              <a:rPr lang="en-US" sz="2600" b="1" i="0" u="none" strike="noStrike" dirty="0">
                <a:solidFill>
                  <a:srgbClr val="000000"/>
                </a:solidFill>
                <a:effectLst/>
                <a:latin typeface="Sanchez" panose="02000000000000000000"/>
              </a:rPr>
              <a:t>, </a:t>
            </a:r>
            <a:r>
              <a:rPr lang="en-US" sz="2600" b="1" i="0" u="none" strike="noStrike" dirty="0" err="1">
                <a:solidFill>
                  <a:srgbClr val="000000"/>
                </a:solidFill>
                <a:effectLst/>
                <a:latin typeface="Sanchez" panose="02000000000000000000"/>
              </a:rPr>
              <a:t>Tecnologia</a:t>
            </a:r>
            <a:r>
              <a:rPr lang="en-US" sz="2600" b="1" i="0" u="none" strike="noStrike" dirty="0">
                <a:solidFill>
                  <a:srgbClr val="000000"/>
                </a:solidFill>
                <a:effectLst/>
                <a:latin typeface="Sanchez" panose="02000000000000000000"/>
              </a:rPr>
              <a:t>, </a:t>
            </a:r>
            <a:r>
              <a:rPr lang="en-US" sz="2600" b="1" i="0" u="none" strike="noStrike" dirty="0" err="1">
                <a:solidFill>
                  <a:srgbClr val="000000"/>
                </a:solidFill>
                <a:effectLst/>
                <a:latin typeface="Sanchez" panose="02000000000000000000"/>
              </a:rPr>
              <a:t>Engeharia</a:t>
            </a:r>
            <a:r>
              <a:rPr lang="en-US" sz="2600" b="1" i="0" u="none" strike="noStrike" dirty="0">
                <a:solidFill>
                  <a:srgbClr val="000000"/>
                </a:solidFill>
                <a:effectLst/>
                <a:latin typeface="Sanchez" panose="02000000000000000000"/>
              </a:rPr>
              <a:t> e </a:t>
            </a:r>
            <a:r>
              <a:rPr lang="en-US" sz="2600" b="1" i="0" u="none" strike="noStrike" dirty="0" err="1">
                <a:solidFill>
                  <a:srgbClr val="000000"/>
                </a:solidFill>
                <a:effectLst/>
                <a:latin typeface="Sanchez" panose="02000000000000000000"/>
              </a:rPr>
              <a:t>Matemática</a:t>
            </a:r>
            <a:r>
              <a:rPr lang="en-US" sz="2600" b="1" i="0" u="none" strike="noStrike" dirty="0">
                <a:solidFill>
                  <a:srgbClr val="000000"/>
                </a:solidFill>
                <a:effectLst/>
                <a:latin typeface="Sanchez" panose="02000000000000000000"/>
              </a:rPr>
              <a:t>)</a:t>
            </a:r>
            <a:r>
              <a:rPr lang="en-US" sz="2600" b="0" i="0" u="none" strike="noStrike" dirty="0">
                <a:solidFill>
                  <a:srgbClr val="000000"/>
                </a:solidFill>
                <a:effectLst/>
                <a:latin typeface="Sanchez" panose="02000000000000000000"/>
              </a:rPr>
              <a:t>, </a:t>
            </a:r>
            <a:r>
              <a:rPr lang="en-US" sz="2600" b="0" i="0" u="none" strike="noStrike" dirty="0" err="1">
                <a:solidFill>
                  <a:srgbClr val="000000"/>
                </a:solidFill>
                <a:effectLst/>
                <a:latin typeface="Sanchez" panose="02000000000000000000"/>
              </a:rPr>
              <a:t>incluindo</a:t>
            </a:r>
            <a:r>
              <a:rPr lang="en-US" sz="2600" b="0" i="0" u="none" strike="noStrike" dirty="0">
                <a:solidFill>
                  <a:srgbClr val="000000"/>
                </a:solidFill>
                <a:effectLst/>
                <a:latin typeface="Sanchez" panose="02000000000000000000"/>
              </a:rPr>
              <a:t> </a:t>
            </a:r>
            <a:r>
              <a:rPr lang="en-US" sz="2600" b="0" i="0" u="none" strike="noStrike" dirty="0" err="1">
                <a:solidFill>
                  <a:srgbClr val="000000"/>
                </a:solidFill>
                <a:effectLst/>
                <a:latin typeface="Sanchez" panose="02000000000000000000"/>
              </a:rPr>
              <a:t>estágios</a:t>
            </a:r>
            <a:r>
              <a:rPr lang="en-US" sz="2600" b="0" i="0" u="none" strike="noStrike" dirty="0">
                <a:solidFill>
                  <a:srgbClr val="000000"/>
                </a:solidFill>
                <a:effectLst/>
                <a:latin typeface="Sanchez" panose="02000000000000000000"/>
              </a:rPr>
              <a:t> e </a:t>
            </a:r>
            <a:r>
              <a:rPr lang="en-US" sz="2600" b="0" i="0" u="none" strike="noStrike" dirty="0" err="1">
                <a:solidFill>
                  <a:srgbClr val="000000"/>
                </a:solidFill>
                <a:effectLst/>
                <a:latin typeface="Sanchez" panose="02000000000000000000"/>
              </a:rPr>
              <a:t>aprendizagem</a:t>
            </a:r>
            <a:r>
              <a:rPr lang="en-US" sz="2600" b="0" i="0" u="none" strike="noStrike" dirty="0">
                <a:solidFill>
                  <a:srgbClr val="000000"/>
                </a:solidFill>
                <a:effectLst/>
                <a:latin typeface="Sanchez" panose="02000000000000000000"/>
              </a:rPr>
              <a:t> (?) apprenticeships. </a:t>
            </a:r>
            <a:r>
              <a:rPr lang="en-US" sz="2600" b="0" i="0" dirty="0">
                <a:solidFill>
                  <a:srgbClr val="000000"/>
                </a:solidFill>
                <a:effectLst/>
                <a:latin typeface="Sanchez" panose="02000000000000000000"/>
              </a:rPr>
              <a:t>​</a:t>
            </a:r>
            <a:r>
              <a:rPr lang="en-US" sz="2600" dirty="0">
                <a:solidFill>
                  <a:srgbClr val="000000"/>
                </a:solidFill>
                <a:latin typeface="Sanchez" panose="02000000000000000000"/>
              </a:rPr>
              <a:t> </a:t>
            </a:r>
          </a:p>
          <a:p>
            <a:pPr algn="l" rtl="0" fontAlgn="base">
              <a:buFont typeface="Arial" panose="020B0604020202020204" pitchFamily="34" charset="0"/>
              <a:buChar char="•"/>
            </a:pPr>
            <a:r>
              <a:rPr lang="en-US" sz="2600" b="1" dirty="0" err="1">
                <a:solidFill>
                  <a:srgbClr val="000000"/>
                </a:solidFill>
                <a:latin typeface="Sanchez" panose="02000000000000000000"/>
              </a:rPr>
              <a:t>S</a:t>
            </a:r>
            <a:r>
              <a:rPr lang="en-US" sz="2600" b="1" i="0" u="none" strike="noStrike" dirty="0" err="1">
                <a:solidFill>
                  <a:srgbClr val="000000"/>
                </a:solidFill>
                <a:effectLst/>
                <a:latin typeface="Sanchez" panose="02000000000000000000"/>
              </a:rPr>
              <a:t>uporte</a:t>
            </a:r>
            <a:r>
              <a:rPr lang="en-US" sz="2600" b="1" i="0" u="none" strike="noStrike" dirty="0">
                <a:solidFill>
                  <a:srgbClr val="000000"/>
                </a:solidFill>
                <a:effectLst/>
                <a:latin typeface="Sanchez" panose="02000000000000000000"/>
              </a:rPr>
              <a:t> à </a:t>
            </a:r>
            <a:r>
              <a:rPr lang="en-US" sz="2600" b="1" i="0" u="none" strike="noStrike" dirty="0" err="1">
                <a:solidFill>
                  <a:srgbClr val="000000"/>
                </a:solidFill>
                <a:effectLst/>
                <a:latin typeface="Sanchez" panose="02000000000000000000"/>
              </a:rPr>
              <a:t>Carreira</a:t>
            </a:r>
            <a:r>
              <a:rPr lang="en-US" sz="2600" b="1" i="0" u="none" strike="noStrike" dirty="0">
                <a:solidFill>
                  <a:srgbClr val="000000"/>
                </a:solidFill>
                <a:effectLst/>
                <a:latin typeface="Sanchez" panose="02000000000000000000"/>
              </a:rPr>
              <a:t> </a:t>
            </a:r>
            <a:r>
              <a:rPr lang="en-US" sz="2600" b="1" i="0" u="none" strike="noStrike" dirty="0" err="1">
                <a:solidFill>
                  <a:srgbClr val="000000"/>
                </a:solidFill>
                <a:effectLst/>
                <a:latin typeface="Sanchez" panose="02000000000000000000"/>
              </a:rPr>
              <a:t>Extendida</a:t>
            </a:r>
            <a:r>
              <a:rPr lang="en-US" sz="2600" b="1" i="0" u="none" strike="noStrike" dirty="0">
                <a:solidFill>
                  <a:srgbClr val="000000"/>
                </a:solidFill>
                <a:effectLst/>
                <a:latin typeface="Sanchez" panose="02000000000000000000"/>
              </a:rPr>
              <a:t> </a:t>
            </a:r>
            <a:r>
              <a:rPr lang="en-US" sz="2600" dirty="0">
                <a:solidFill>
                  <a:srgbClr val="000000"/>
                </a:solidFill>
                <a:latin typeface="Sanchez" panose="02000000000000000000"/>
              </a:rPr>
              <a:t>– </a:t>
            </a:r>
            <a:r>
              <a:rPr lang="en-US" sz="2600" dirty="0" err="1">
                <a:solidFill>
                  <a:srgbClr val="000000"/>
                </a:solidFill>
                <a:latin typeface="Sanchez" panose="02000000000000000000"/>
              </a:rPr>
              <a:t>Resolução</a:t>
            </a:r>
            <a:r>
              <a:rPr lang="en-US" sz="2600" dirty="0">
                <a:solidFill>
                  <a:srgbClr val="000000"/>
                </a:solidFill>
                <a:latin typeface="Sanchez" panose="02000000000000000000"/>
              </a:rPr>
              <a:t> de problemas no </a:t>
            </a:r>
            <a:r>
              <a:rPr lang="en-US" sz="2600" dirty="0" err="1">
                <a:solidFill>
                  <a:srgbClr val="000000"/>
                </a:solidFill>
                <a:latin typeface="Sanchez" panose="02000000000000000000"/>
              </a:rPr>
              <a:t>próprio</a:t>
            </a:r>
            <a:r>
              <a:rPr lang="en-US" sz="2600" dirty="0">
                <a:solidFill>
                  <a:srgbClr val="000000"/>
                </a:solidFill>
                <a:latin typeface="Sanchez" panose="02000000000000000000"/>
              </a:rPr>
              <a:t> local de trabalho, para ajudar a </a:t>
            </a:r>
            <a:r>
              <a:rPr lang="en-US" sz="2600" dirty="0" err="1">
                <a:solidFill>
                  <a:srgbClr val="000000"/>
                </a:solidFill>
                <a:latin typeface="Sanchez" panose="02000000000000000000"/>
              </a:rPr>
              <a:t>manter</a:t>
            </a:r>
            <a:r>
              <a:rPr lang="en-US" sz="2600" dirty="0">
                <a:solidFill>
                  <a:srgbClr val="000000"/>
                </a:solidFill>
                <a:latin typeface="Sanchez" panose="02000000000000000000"/>
              </a:rPr>
              <a:t> o </a:t>
            </a:r>
            <a:r>
              <a:rPr lang="en-US" sz="2600" dirty="0" err="1">
                <a:solidFill>
                  <a:srgbClr val="000000"/>
                </a:solidFill>
                <a:latin typeface="Sanchez" panose="02000000000000000000"/>
              </a:rPr>
              <a:t>emprego</a:t>
            </a:r>
            <a:r>
              <a:rPr lang="en-US" sz="2600" dirty="0">
                <a:solidFill>
                  <a:srgbClr val="000000"/>
                </a:solidFill>
                <a:latin typeface="Sanchez" panose="02000000000000000000"/>
              </a:rPr>
              <a:t>, </a:t>
            </a:r>
            <a:r>
              <a:rPr lang="en-US" sz="2600" dirty="0" err="1">
                <a:solidFill>
                  <a:srgbClr val="000000"/>
                </a:solidFill>
                <a:latin typeface="Sanchez" panose="02000000000000000000"/>
              </a:rPr>
              <a:t>aconselhamento</a:t>
            </a:r>
            <a:r>
              <a:rPr lang="en-US" sz="2600" dirty="0">
                <a:solidFill>
                  <a:srgbClr val="000000"/>
                </a:solidFill>
                <a:latin typeface="Sanchez" panose="02000000000000000000"/>
              </a:rPr>
              <a:t> para se </a:t>
            </a:r>
            <a:r>
              <a:rPr lang="en-US" sz="2600" dirty="0" err="1">
                <a:solidFill>
                  <a:srgbClr val="000000"/>
                </a:solidFill>
                <a:latin typeface="Sanchez" panose="02000000000000000000"/>
              </a:rPr>
              <a:t>preparar</a:t>
            </a:r>
            <a:r>
              <a:rPr lang="en-US" sz="2600" dirty="0">
                <a:solidFill>
                  <a:srgbClr val="000000"/>
                </a:solidFill>
                <a:latin typeface="Sanchez" panose="02000000000000000000"/>
              </a:rPr>
              <a:t> melhor para as </a:t>
            </a:r>
            <a:r>
              <a:rPr lang="en-US" sz="2600" dirty="0" err="1">
                <a:solidFill>
                  <a:srgbClr val="000000"/>
                </a:solidFill>
                <a:latin typeface="Sanchez" panose="02000000000000000000"/>
              </a:rPr>
              <a:t>promoções</a:t>
            </a:r>
            <a:r>
              <a:rPr lang="en-US" sz="2600" dirty="0">
                <a:solidFill>
                  <a:srgbClr val="000000"/>
                </a:solidFill>
                <a:latin typeface="Sanchez" panose="02000000000000000000"/>
              </a:rPr>
              <a:t> e outros </a:t>
            </a:r>
            <a:r>
              <a:rPr lang="en-US" sz="2600" dirty="0" err="1">
                <a:solidFill>
                  <a:srgbClr val="000000"/>
                </a:solidFill>
                <a:latin typeface="Sanchez" panose="02000000000000000000"/>
              </a:rPr>
              <a:t>apoios</a:t>
            </a:r>
            <a:r>
              <a:rPr lang="en-US" sz="2600" dirty="0">
                <a:solidFill>
                  <a:srgbClr val="000000"/>
                </a:solidFill>
                <a:latin typeface="Sanchez" panose="02000000000000000000"/>
              </a:rPr>
              <a:t> para </a:t>
            </a:r>
            <a:r>
              <a:rPr lang="en-US" sz="2600" dirty="0" err="1">
                <a:solidFill>
                  <a:srgbClr val="000000"/>
                </a:solidFill>
                <a:latin typeface="Sanchez" panose="02000000000000000000"/>
              </a:rPr>
              <a:t>promover</a:t>
            </a:r>
            <a:r>
              <a:rPr lang="en-US" sz="2600" dirty="0">
                <a:solidFill>
                  <a:srgbClr val="000000"/>
                </a:solidFill>
                <a:latin typeface="Sanchez" panose="02000000000000000000"/>
              </a:rPr>
              <a:t> a </a:t>
            </a:r>
            <a:r>
              <a:rPr lang="en-US" sz="2600" dirty="0" err="1">
                <a:solidFill>
                  <a:srgbClr val="000000"/>
                </a:solidFill>
                <a:latin typeface="Sanchez" panose="02000000000000000000"/>
              </a:rPr>
              <a:t>independência</a:t>
            </a:r>
            <a:r>
              <a:rPr lang="en-US" sz="2600" b="0" i="0" u="none" strike="noStrike" dirty="0">
                <a:solidFill>
                  <a:srgbClr val="000000"/>
                </a:solidFill>
                <a:effectLst/>
                <a:latin typeface="Sanchez" panose="02000000000000000000"/>
              </a:rPr>
              <a:t>.</a:t>
            </a:r>
            <a:r>
              <a:rPr lang="en-US" sz="2600" b="0" i="0" dirty="0">
                <a:solidFill>
                  <a:srgbClr val="000000"/>
                </a:solidFill>
                <a:effectLst/>
                <a:latin typeface="Sanchez" panose="02000000000000000000"/>
              </a:rPr>
              <a:t>​</a:t>
            </a:r>
            <a:endParaRPr lang="en-US" sz="2600" dirty="0"/>
          </a:p>
        </p:txBody>
      </p:sp>
      <p:sp>
        <p:nvSpPr>
          <p:cNvPr id="4" name="Slide Number Placeholder 3">
            <a:extLst>
              <a:ext uri="{FF2B5EF4-FFF2-40B4-BE49-F238E27FC236}">
                <a16:creationId xmlns:a16="http://schemas.microsoft.com/office/drawing/2014/main" id="{9848D17F-BE4F-4585-85C6-75AFC84567E8}"/>
              </a:ext>
            </a:extLst>
          </p:cNvPr>
          <p:cNvSpPr>
            <a:spLocks noGrp="1"/>
          </p:cNvSpPr>
          <p:nvPr>
            <p:ph type="sldNum" sz="quarter" idx="12"/>
          </p:nvPr>
        </p:nvSpPr>
        <p:spPr/>
        <p:txBody>
          <a:bodyPr/>
          <a:lstStyle/>
          <a:p>
            <a:fld id="{7BA8D03B-56A2-D741-8925-A5BDB0E253A2}" type="slidenum">
              <a:rPr lang="en-US" smtClean="0"/>
              <a:t>7</a:t>
            </a:fld>
            <a:endParaRPr lang="en-US"/>
          </a:p>
        </p:txBody>
      </p:sp>
    </p:spTree>
    <p:extLst>
      <p:ext uri="{BB962C8B-B14F-4D97-AF65-F5344CB8AC3E}">
        <p14:creationId xmlns:p14="http://schemas.microsoft.com/office/powerpoint/2010/main" val="2320019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1AB89-FBD9-797F-F83C-C04CFA660681}"/>
              </a:ext>
            </a:extLst>
          </p:cNvPr>
          <p:cNvSpPr>
            <a:spLocks noGrp="1"/>
          </p:cNvSpPr>
          <p:nvPr>
            <p:ph type="title"/>
          </p:nvPr>
        </p:nvSpPr>
        <p:spPr/>
        <p:txBody>
          <a:bodyPr/>
          <a:lstStyle/>
          <a:p>
            <a:r>
              <a:rPr lang="en-US" dirty="0"/>
              <a:t>Por que </a:t>
            </a:r>
            <a:r>
              <a:rPr lang="en-US" dirty="0" err="1"/>
              <a:t>carreiras</a:t>
            </a:r>
            <a:r>
              <a:rPr lang="en-US" dirty="0"/>
              <a:t> </a:t>
            </a:r>
            <a:r>
              <a:rPr lang="en-US" dirty="0" err="1"/>
              <a:t>em</a:t>
            </a:r>
            <a:r>
              <a:rPr lang="en-US" dirty="0"/>
              <a:t> STEM?</a:t>
            </a:r>
          </a:p>
        </p:txBody>
      </p:sp>
      <p:sp>
        <p:nvSpPr>
          <p:cNvPr id="3" name="Content Placeholder 2">
            <a:extLst>
              <a:ext uri="{FF2B5EF4-FFF2-40B4-BE49-F238E27FC236}">
                <a16:creationId xmlns:a16="http://schemas.microsoft.com/office/drawing/2014/main" id="{3A1D24D9-D6C0-CE78-07EC-E24E0589C7FE}"/>
              </a:ext>
            </a:extLst>
          </p:cNvPr>
          <p:cNvSpPr>
            <a:spLocks noGrp="1"/>
          </p:cNvSpPr>
          <p:nvPr>
            <p:ph idx="1"/>
          </p:nvPr>
        </p:nvSpPr>
        <p:spPr/>
        <p:txBody>
          <a:bodyPr>
            <a:normAutofit fontScale="70000" lnSpcReduction="20000"/>
          </a:bodyPr>
          <a:lstStyle/>
          <a:p>
            <a:pPr marL="0" indent="0">
              <a:buNone/>
            </a:pPr>
            <a:endParaRPr lang="en-US" dirty="0">
              <a:solidFill>
                <a:srgbClr val="333333"/>
              </a:solidFill>
              <a:latin typeface="Georgia" panose="02040502050405020303" pitchFamily="18" charset="0"/>
            </a:endParaRPr>
          </a:p>
          <a:p>
            <a:r>
              <a:rPr lang="en-US" i="0" dirty="0">
                <a:solidFill>
                  <a:srgbClr val="051D26"/>
                </a:solidFill>
                <a:effectLst/>
                <a:latin typeface="Raleway" pitchFamily="2" charset="0"/>
              </a:rPr>
              <a:t>A </a:t>
            </a:r>
            <a:r>
              <a:rPr lang="en-US" i="0" dirty="0" err="1">
                <a:solidFill>
                  <a:srgbClr val="051D26"/>
                </a:solidFill>
                <a:effectLst/>
                <a:latin typeface="Raleway" pitchFamily="2" charset="0"/>
              </a:rPr>
              <a:t>maioria</a:t>
            </a:r>
            <a:r>
              <a:rPr lang="en-US" i="0" dirty="0">
                <a:solidFill>
                  <a:srgbClr val="051D26"/>
                </a:solidFill>
                <a:effectLst/>
                <a:latin typeface="Raleway" pitchFamily="2" charset="0"/>
              </a:rPr>
              <a:t> das </a:t>
            </a:r>
            <a:r>
              <a:rPr lang="en-US" i="0" dirty="0" err="1">
                <a:solidFill>
                  <a:srgbClr val="051D26"/>
                </a:solidFill>
                <a:effectLst/>
                <a:latin typeface="Raleway" pitchFamily="2" charset="0"/>
              </a:rPr>
              <a:t>vagas</a:t>
            </a:r>
            <a:r>
              <a:rPr lang="en-US" i="0" dirty="0">
                <a:solidFill>
                  <a:srgbClr val="051D26"/>
                </a:solidFill>
                <a:effectLst/>
                <a:latin typeface="Raleway" pitchFamily="2" charset="0"/>
              </a:rPr>
              <a:t> </a:t>
            </a:r>
            <a:r>
              <a:rPr lang="en-US" i="0" dirty="0" err="1">
                <a:solidFill>
                  <a:srgbClr val="051D26"/>
                </a:solidFill>
                <a:effectLst/>
                <a:latin typeface="Raleway" pitchFamily="2" charset="0"/>
              </a:rPr>
              <a:t>em</a:t>
            </a:r>
            <a:r>
              <a:rPr lang="en-US" i="0" dirty="0">
                <a:solidFill>
                  <a:srgbClr val="051D26"/>
                </a:solidFill>
                <a:effectLst/>
                <a:latin typeface="Raleway" pitchFamily="2" charset="0"/>
              </a:rPr>
              <a:t> </a:t>
            </a:r>
            <a:r>
              <a:rPr lang="en-US" i="0" dirty="0" err="1">
                <a:solidFill>
                  <a:srgbClr val="051D26"/>
                </a:solidFill>
                <a:effectLst/>
                <a:latin typeface="Raleway" pitchFamily="2" charset="0"/>
              </a:rPr>
              <a:t>Ciência</a:t>
            </a:r>
            <a:r>
              <a:rPr lang="en-US" i="0" dirty="0">
                <a:solidFill>
                  <a:srgbClr val="051D26"/>
                </a:solidFill>
                <a:effectLst/>
                <a:latin typeface="Raleway" pitchFamily="2" charset="0"/>
              </a:rPr>
              <a:t>, </a:t>
            </a:r>
            <a:r>
              <a:rPr lang="en-US" i="0" dirty="0" err="1">
                <a:solidFill>
                  <a:srgbClr val="051D26"/>
                </a:solidFill>
                <a:effectLst/>
                <a:latin typeface="Raleway" pitchFamily="2" charset="0"/>
              </a:rPr>
              <a:t>Tecnologia</a:t>
            </a:r>
            <a:r>
              <a:rPr lang="en-US" i="0" dirty="0">
                <a:solidFill>
                  <a:srgbClr val="051D26"/>
                </a:solidFill>
                <a:effectLst/>
                <a:latin typeface="Raleway" pitchFamily="2" charset="0"/>
              </a:rPr>
              <a:t>, </a:t>
            </a:r>
            <a:r>
              <a:rPr lang="en-US" i="0" dirty="0" err="1">
                <a:solidFill>
                  <a:srgbClr val="051D26"/>
                </a:solidFill>
                <a:effectLst/>
                <a:latin typeface="Raleway" pitchFamily="2" charset="0"/>
              </a:rPr>
              <a:t>Engenharia</a:t>
            </a:r>
            <a:r>
              <a:rPr lang="en-US" i="0" dirty="0">
                <a:solidFill>
                  <a:srgbClr val="051D26"/>
                </a:solidFill>
                <a:effectLst/>
                <a:latin typeface="Raleway" pitchFamily="2" charset="0"/>
              </a:rPr>
              <a:t> e </a:t>
            </a:r>
            <a:r>
              <a:rPr lang="en-US" i="0" dirty="0" err="1">
                <a:solidFill>
                  <a:srgbClr val="051D26"/>
                </a:solidFill>
                <a:effectLst/>
                <a:latin typeface="Raleway" pitchFamily="2" charset="0"/>
              </a:rPr>
              <a:t>Matemática</a:t>
            </a:r>
            <a:r>
              <a:rPr lang="en-US" i="0" dirty="0">
                <a:solidFill>
                  <a:srgbClr val="051D26"/>
                </a:solidFill>
                <a:effectLst/>
                <a:latin typeface="Raleway" pitchFamily="2" charset="0"/>
              </a:rPr>
              <a:t> estão com </a:t>
            </a:r>
            <a:r>
              <a:rPr lang="en-US" i="0" dirty="0" err="1">
                <a:solidFill>
                  <a:srgbClr val="051D26"/>
                </a:solidFill>
                <a:effectLst/>
                <a:latin typeface="Raleway" pitchFamily="2" charset="0"/>
              </a:rPr>
              <a:t>demanda</a:t>
            </a:r>
            <a:r>
              <a:rPr lang="en-US" i="0" dirty="0">
                <a:solidFill>
                  <a:srgbClr val="051D26"/>
                </a:solidFill>
                <a:effectLst/>
                <a:latin typeface="Raleway" pitchFamily="2" charset="0"/>
              </a:rPr>
              <a:t> </a:t>
            </a:r>
            <a:r>
              <a:rPr lang="en-US" i="0" dirty="0" err="1">
                <a:solidFill>
                  <a:srgbClr val="051D26"/>
                </a:solidFill>
                <a:effectLst/>
                <a:latin typeface="Raleway" pitchFamily="2" charset="0"/>
              </a:rPr>
              <a:t>alta</a:t>
            </a:r>
            <a:r>
              <a:rPr lang="en-US" i="0" dirty="0">
                <a:solidFill>
                  <a:srgbClr val="051D26"/>
                </a:solidFill>
                <a:effectLst/>
                <a:latin typeface="Raleway" pitchFamily="2" charset="0"/>
              </a:rPr>
              <a:t> mas </a:t>
            </a:r>
            <a:r>
              <a:rPr lang="en-US" dirty="0" err="1">
                <a:solidFill>
                  <a:srgbClr val="051D26"/>
                </a:solidFill>
                <a:latin typeface="Raleway" pitchFamily="2" charset="0"/>
              </a:rPr>
              <a:t>sofre</a:t>
            </a:r>
            <a:r>
              <a:rPr lang="en-US" i="0" dirty="0">
                <a:solidFill>
                  <a:srgbClr val="051D26"/>
                </a:solidFill>
                <a:effectLst/>
                <a:latin typeface="Raleway" pitchFamily="2" charset="0"/>
              </a:rPr>
              <a:t> com a </a:t>
            </a:r>
            <a:r>
              <a:rPr lang="en-US" i="0" dirty="0" err="1">
                <a:solidFill>
                  <a:srgbClr val="051D26"/>
                </a:solidFill>
                <a:effectLst/>
                <a:latin typeface="Raleway" pitchFamily="2" charset="0"/>
              </a:rPr>
              <a:t>falta</a:t>
            </a:r>
            <a:r>
              <a:rPr lang="en-US" i="0" dirty="0">
                <a:solidFill>
                  <a:srgbClr val="051D26"/>
                </a:solidFill>
                <a:effectLst/>
                <a:latin typeface="Raleway" pitchFamily="2" charset="0"/>
              </a:rPr>
              <a:t> de </a:t>
            </a:r>
            <a:r>
              <a:rPr lang="en-US" i="0" dirty="0" err="1">
                <a:solidFill>
                  <a:srgbClr val="051D26"/>
                </a:solidFill>
                <a:effectLst/>
                <a:latin typeface="Raleway" pitchFamily="2" charset="0"/>
              </a:rPr>
              <a:t>candidatos</a:t>
            </a:r>
            <a:r>
              <a:rPr lang="en-US" i="0" dirty="0">
                <a:solidFill>
                  <a:srgbClr val="051D26"/>
                </a:solidFill>
                <a:effectLst/>
                <a:latin typeface="Raleway" pitchFamily="2" charset="0"/>
              </a:rPr>
              <a:t> </a:t>
            </a:r>
            <a:r>
              <a:rPr lang="en-US" i="0" dirty="0" err="1">
                <a:solidFill>
                  <a:srgbClr val="051D26"/>
                </a:solidFill>
                <a:effectLst/>
                <a:latin typeface="Raleway" pitchFamily="2" charset="0"/>
              </a:rPr>
              <a:t>qualificados</a:t>
            </a:r>
            <a:r>
              <a:rPr lang="en-US" i="0" dirty="0">
                <a:solidFill>
                  <a:srgbClr val="051D26"/>
                </a:solidFill>
                <a:effectLst/>
                <a:latin typeface="Raleway" pitchFamily="2" charset="0"/>
              </a:rPr>
              <a:t>.</a:t>
            </a:r>
            <a:endParaRPr lang="en-US" i="0" dirty="0">
              <a:solidFill>
                <a:srgbClr val="333333"/>
              </a:solidFill>
              <a:effectLst/>
              <a:latin typeface="Raleway" pitchFamily="2" charset="0"/>
            </a:endParaRPr>
          </a:p>
          <a:p>
            <a:r>
              <a:rPr lang="en-US" b="0" i="0" dirty="0" err="1">
                <a:solidFill>
                  <a:srgbClr val="333333"/>
                </a:solidFill>
                <a:effectLst/>
                <a:latin typeface="Raleway" pitchFamily="2" charset="0"/>
              </a:rPr>
              <a:t>Pessoas</a:t>
            </a:r>
            <a:r>
              <a:rPr lang="en-US" b="0" i="0" dirty="0">
                <a:solidFill>
                  <a:srgbClr val="333333"/>
                </a:solidFill>
                <a:effectLst/>
                <a:latin typeface="Raleway" pitchFamily="2" charset="0"/>
              </a:rPr>
              <a:t> que </a:t>
            </a:r>
            <a:r>
              <a:rPr lang="en-US" b="0" i="0" dirty="0" err="1">
                <a:solidFill>
                  <a:srgbClr val="333333"/>
                </a:solidFill>
                <a:effectLst/>
                <a:latin typeface="Raleway" pitchFamily="2" charset="0"/>
              </a:rPr>
              <a:t>tem</a:t>
            </a:r>
            <a:r>
              <a:rPr lang="en-US" b="0" i="0" dirty="0">
                <a:solidFill>
                  <a:srgbClr val="333333"/>
                </a:solidFill>
                <a:effectLst/>
                <a:latin typeface="Raleway" pitchFamily="2" charset="0"/>
              </a:rPr>
              <a:t> </a:t>
            </a:r>
            <a:r>
              <a:rPr lang="en-US" b="0" i="0" dirty="0" err="1">
                <a:solidFill>
                  <a:srgbClr val="333333"/>
                </a:solidFill>
                <a:effectLst/>
                <a:latin typeface="Raleway" pitchFamily="2" charset="0"/>
              </a:rPr>
              <a:t>experiência</a:t>
            </a:r>
            <a:r>
              <a:rPr lang="en-US" b="0" i="0" dirty="0">
                <a:solidFill>
                  <a:srgbClr val="333333"/>
                </a:solidFill>
                <a:effectLst/>
                <a:latin typeface="Raleway" pitchFamily="2" charset="0"/>
              </a:rPr>
              <a:t> de </a:t>
            </a:r>
            <a:r>
              <a:rPr lang="en-US" b="0" i="0" dirty="0" err="1">
                <a:solidFill>
                  <a:srgbClr val="333333"/>
                </a:solidFill>
                <a:effectLst/>
                <a:latin typeface="Raleway" pitchFamily="2" charset="0"/>
              </a:rPr>
              <a:t>uma</a:t>
            </a:r>
            <a:r>
              <a:rPr lang="en-US" b="0" i="0" dirty="0">
                <a:solidFill>
                  <a:srgbClr val="333333"/>
                </a:solidFill>
                <a:effectLst/>
                <a:latin typeface="Raleway" pitchFamily="2" charset="0"/>
              </a:rPr>
              <a:t> </a:t>
            </a:r>
            <a:r>
              <a:rPr lang="en-US" b="0" i="0" dirty="0" err="1">
                <a:solidFill>
                  <a:srgbClr val="333333"/>
                </a:solidFill>
                <a:effectLst/>
                <a:latin typeface="Raleway" pitchFamily="2" charset="0"/>
              </a:rPr>
              <a:t>vida</a:t>
            </a:r>
            <a:r>
              <a:rPr lang="en-US" b="0" i="0" dirty="0">
                <a:solidFill>
                  <a:srgbClr val="333333"/>
                </a:solidFill>
                <a:effectLst/>
                <a:latin typeface="Raleway" pitchFamily="2" charset="0"/>
              </a:rPr>
              <a:t> com </a:t>
            </a:r>
            <a:r>
              <a:rPr lang="en-US" b="0" i="0" dirty="0" err="1">
                <a:solidFill>
                  <a:srgbClr val="333333"/>
                </a:solidFill>
                <a:effectLst/>
                <a:latin typeface="Raleway" pitchFamily="2" charset="0"/>
              </a:rPr>
              <a:t>disabilidades</a:t>
            </a:r>
            <a:r>
              <a:rPr lang="en-US" b="0" i="0" dirty="0">
                <a:solidFill>
                  <a:srgbClr val="333333"/>
                </a:solidFill>
                <a:effectLst/>
                <a:latin typeface="Raleway" pitchFamily="2" charset="0"/>
              </a:rPr>
              <a:t> </a:t>
            </a:r>
            <a:r>
              <a:rPr lang="en-US" dirty="0">
                <a:solidFill>
                  <a:srgbClr val="333333"/>
                </a:solidFill>
                <a:latin typeface="Raleway" pitchFamily="2" charset="0"/>
              </a:rPr>
              <a:t>muitas vezes </a:t>
            </a:r>
            <a:r>
              <a:rPr lang="en-US" b="0" i="0" dirty="0" err="1">
                <a:solidFill>
                  <a:srgbClr val="333333"/>
                </a:solidFill>
                <a:effectLst/>
                <a:latin typeface="Raleway" pitchFamily="2" charset="0"/>
              </a:rPr>
              <a:t>adquirem</a:t>
            </a:r>
            <a:r>
              <a:rPr lang="en-US" b="0" i="0" dirty="0">
                <a:solidFill>
                  <a:srgbClr val="333333"/>
                </a:solidFill>
                <a:effectLst/>
                <a:latin typeface="Raleway" pitchFamily="2" charset="0"/>
              </a:rPr>
              <a:t> </a:t>
            </a:r>
            <a:r>
              <a:rPr lang="en-US" b="0" i="0" dirty="0" err="1">
                <a:solidFill>
                  <a:srgbClr val="333333"/>
                </a:solidFill>
                <a:effectLst/>
                <a:latin typeface="Raleway" pitchFamily="2" charset="0"/>
              </a:rPr>
              <a:t>habilidades</a:t>
            </a:r>
            <a:r>
              <a:rPr lang="en-US" b="0" i="0" dirty="0">
                <a:solidFill>
                  <a:srgbClr val="333333"/>
                </a:solidFill>
                <a:effectLst/>
                <a:latin typeface="Raleway" pitchFamily="2" charset="0"/>
              </a:rPr>
              <a:t> </a:t>
            </a:r>
            <a:r>
              <a:rPr lang="en-US" b="0" i="0" dirty="0" err="1">
                <a:solidFill>
                  <a:srgbClr val="333333"/>
                </a:solidFill>
                <a:effectLst/>
                <a:latin typeface="Raleway" pitchFamily="2" charset="0"/>
              </a:rPr>
              <a:t>acadêmicas</a:t>
            </a:r>
            <a:r>
              <a:rPr lang="en-US" dirty="0">
                <a:solidFill>
                  <a:srgbClr val="333333"/>
                </a:solidFill>
                <a:latin typeface="Raleway" pitchFamily="2" charset="0"/>
              </a:rPr>
              <a:t>, </a:t>
            </a:r>
            <a:r>
              <a:rPr lang="en-US" dirty="0" err="1">
                <a:solidFill>
                  <a:srgbClr val="333333"/>
                </a:solidFill>
                <a:latin typeface="Raleway" pitchFamily="2" charset="0"/>
              </a:rPr>
              <a:t>técnicas</a:t>
            </a:r>
            <a:r>
              <a:rPr lang="en-US" dirty="0">
                <a:solidFill>
                  <a:srgbClr val="333333"/>
                </a:solidFill>
                <a:latin typeface="Raleway" pitchFamily="2" charset="0"/>
              </a:rPr>
              <a:t>, </a:t>
            </a:r>
            <a:r>
              <a:rPr lang="en-US" dirty="0" err="1">
                <a:solidFill>
                  <a:srgbClr val="333333"/>
                </a:solidFill>
                <a:latin typeface="Raleway" pitchFamily="2" charset="0"/>
              </a:rPr>
              <a:t>tem</a:t>
            </a:r>
            <a:r>
              <a:rPr lang="en-US" dirty="0">
                <a:solidFill>
                  <a:srgbClr val="333333"/>
                </a:solidFill>
                <a:latin typeface="Raleway" pitchFamily="2" charset="0"/>
              </a:rPr>
              <a:t> auto-</a:t>
            </a:r>
            <a:r>
              <a:rPr lang="en-US" dirty="0" err="1">
                <a:solidFill>
                  <a:srgbClr val="333333"/>
                </a:solidFill>
                <a:latin typeface="Raleway" pitchFamily="2" charset="0"/>
              </a:rPr>
              <a:t>determinação</a:t>
            </a:r>
            <a:r>
              <a:rPr lang="en-US" dirty="0">
                <a:solidFill>
                  <a:srgbClr val="333333"/>
                </a:solidFill>
                <a:latin typeface="Raleway" pitchFamily="2" charset="0"/>
              </a:rPr>
              <a:t>, e </a:t>
            </a:r>
            <a:r>
              <a:rPr lang="en-US" dirty="0" err="1">
                <a:solidFill>
                  <a:srgbClr val="333333"/>
                </a:solidFill>
                <a:latin typeface="Raleway" pitchFamily="2" charset="0"/>
              </a:rPr>
              <a:t>encontram</a:t>
            </a:r>
            <a:r>
              <a:rPr lang="en-US" dirty="0">
                <a:solidFill>
                  <a:srgbClr val="333333"/>
                </a:solidFill>
                <a:latin typeface="Raleway" pitchFamily="2" charset="0"/>
              </a:rPr>
              <a:t> maneiras de </a:t>
            </a:r>
            <a:r>
              <a:rPr lang="en-US" dirty="0" err="1">
                <a:solidFill>
                  <a:srgbClr val="333333"/>
                </a:solidFill>
                <a:latin typeface="Raleway" pitchFamily="2" charset="0"/>
              </a:rPr>
              <a:t>superar</a:t>
            </a:r>
            <a:r>
              <a:rPr lang="en-US" dirty="0">
                <a:solidFill>
                  <a:srgbClr val="333333"/>
                </a:solidFill>
                <a:latin typeface="Raleway" pitchFamily="2" charset="0"/>
              </a:rPr>
              <a:t> </a:t>
            </a:r>
            <a:r>
              <a:rPr lang="en-US" dirty="0" err="1">
                <a:solidFill>
                  <a:srgbClr val="333333"/>
                </a:solidFill>
                <a:latin typeface="Raleway" pitchFamily="2" charset="0"/>
              </a:rPr>
              <a:t>barreiras</a:t>
            </a:r>
            <a:r>
              <a:rPr lang="en-US" dirty="0">
                <a:solidFill>
                  <a:srgbClr val="333333"/>
                </a:solidFill>
                <a:latin typeface="Raleway" pitchFamily="2" charset="0"/>
              </a:rPr>
              <a:t> (</a:t>
            </a:r>
            <a:r>
              <a:rPr lang="en-US" dirty="0" err="1">
                <a:solidFill>
                  <a:srgbClr val="333333"/>
                </a:solidFill>
                <a:latin typeface="Raleway" pitchFamily="2" charset="0"/>
              </a:rPr>
              <a:t>habilidades</a:t>
            </a:r>
            <a:r>
              <a:rPr lang="en-US" dirty="0">
                <a:solidFill>
                  <a:srgbClr val="333333"/>
                </a:solidFill>
                <a:latin typeface="Raleway" pitchFamily="2" charset="0"/>
              </a:rPr>
              <a:t> </a:t>
            </a:r>
            <a:r>
              <a:rPr lang="en-US" dirty="0" err="1">
                <a:solidFill>
                  <a:srgbClr val="333333"/>
                </a:solidFill>
                <a:latin typeface="Raleway" pitchFamily="2" charset="0"/>
              </a:rPr>
              <a:t>críticas</a:t>
            </a:r>
            <a:r>
              <a:rPr lang="en-US" dirty="0">
                <a:solidFill>
                  <a:srgbClr val="333333"/>
                </a:solidFill>
                <a:latin typeface="Raleway" pitchFamily="2" charset="0"/>
              </a:rPr>
              <a:t> e </a:t>
            </a:r>
            <a:r>
              <a:rPr lang="en-US" dirty="0" err="1">
                <a:solidFill>
                  <a:srgbClr val="333333"/>
                </a:solidFill>
                <a:latin typeface="Raleway" pitchFamily="2" charset="0"/>
              </a:rPr>
              <a:t>valiosas</a:t>
            </a:r>
            <a:r>
              <a:rPr lang="en-US" dirty="0">
                <a:solidFill>
                  <a:srgbClr val="333333"/>
                </a:solidFill>
                <a:latin typeface="Raleway" pitchFamily="2" charset="0"/>
              </a:rPr>
              <a:t> </a:t>
            </a:r>
            <a:r>
              <a:rPr lang="en-US" dirty="0" err="1">
                <a:solidFill>
                  <a:srgbClr val="333333"/>
                </a:solidFill>
                <a:latin typeface="Raleway" pitchFamily="2" charset="0"/>
              </a:rPr>
              <a:t>na</a:t>
            </a:r>
            <a:r>
              <a:rPr lang="en-US" dirty="0">
                <a:solidFill>
                  <a:srgbClr val="333333"/>
                </a:solidFill>
                <a:latin typeface="Raleway" pitchFamily="2" charset="0"/>
              </a:rPr>
              <a:t> </a:t>
            </a:r>
            <a:r>
              <a:rPr lang="en-US" dirty="0" err="1">
                <a:solidFill>
                  <a:srgbClr val="333333"/>
                </a:solidFill>
                <a:latin typeface="Raleway" pitchFamily="2" charset="0"/>
              </a:rPr>
              <a:t>área</a:t>
            </a:r>
            <a:r>
              <a:rPr lang="en-US" dirty="0">
                <a:solidFill>
                  <a:srgbClr val="333333"/>
                </a:solidFill>
                <a:latin typeface="Raleway" pitchFamily="2" charset="0"/>
              </a:rPr>
              <a:t> de STEM).</a:t>
            </a:r>
          </a:p>
          <a:p>
            <a:pPr marL="0" indent="0">
              <a:buNone/>
            </a:pPr>
            <a:endParaRPr lang="en-US" b="0" i="0" dirty="0">
              <a:solidFill>
                <a:srgbClr val="333333"/>
              </a:solidFill>
              <a:effectLst/>
              <a:latin typeface="Raleway" pitchFamily="2" charset="0"/>
            </a:endParaRPr>
          </a:p>
          <a:p>
            <a:pPr marL="0" indent="0">
              <a:buNone/>
            </a:pPr>
            <a:r>
              <a:rPr lang="en-US" b="0" i="0" dirty="0">
                <a:solidFill>
                  <a:srgbClr val="333333"/>
                </a:solidFill>
                <a:effectLst/>
                <a:latin typeface="Raleway" pitchFamily="2" charset="0"/>
              </a:rPr>
              <a:t>		 Segundo dados do Commonwealth Corporation</a:t>
            </a:r>
            <a:r>
              <a:rPr lang="en-US" dirty="0">
                <a:solidFill>
                  <a:srgbClr val="333333"/>
                </a:solidFill>
                <a:latin typeface="Raleway" pitchFamily="2" charset="0"/>
              </a:rPr>
              <a:t>-2019:</a:t>
            </a:r>
            <a:r>
              <a:rPr lang="en-US" b="0" i="0" dirty="0">
                <a:solidFill>
                  <a:srgbClr val="333333"/>
                </a:solidFill>
                <a:effectLst/>
                <a:latin typeface="Raleway" pitchFamily="2" charset="0"/>
              </a:rPr>
              <a:t>					</a:t>
            </a:r>
          </a:p>
          <a:p>
            <a:r>
              <a:rPr lang="en-US" dirty="0" err="1">
                <a:solidFill>
                  <a:srgbClr val="303030"/>
                </a:solidFill>
                <a:latin typeface="Raleway" pitchFamily="2" charset="0"/>
              </a:rPr>
              <a:t>Mais</a:t>
            </a:r>
            <a:r>
              <a:rPr lang="en-US" dirty="0">
                <a:solidFill>
                  <a:srgbClr val="303030"/>
                </a:solidFill>
                <a:latin typeface="Raleway" pitchFamily="2" charset="0"/>
              </a:rPr>
              <a:t> de</a:t>
            </a:r>
            <a:r>
              <a:rPr lang="en-US" b="0" i="0" dirty="0">
                <a:solidFill>
                  <a:srgbClr val="303030"/>
                </a:solidFill>
                <a:effectLst/>
                <a:latin typeface="Raleway" pitchFamily="2" charset="0"/>
              </a:rPr>
              <a:t> 20% dos </a:t>
            </a:r>
            <a:r>
              <a:rPr lang="en-US" dirty="0" err="1">
                <a:solidFill>
                  <a:srgbClr val="303030"/>
                </a:solidFill>
                <a:latin typeface="Raleway" pitchFamily="2" charset="0"/>
              </a:rPr>
              <a:t>empregos</a:t>
            </a:r>
            <a:r>
              <a:rPr lang="en-US" dirty="0">
                <a:solidFill>
                  <a:srgbClr val="303030"/>
                </a:solidFill>
                <a:latin typeface="Raleway" pitchFamily="2" charset="0"/>
              </a:rPr>
              <a:t> de </a:t>
            </a:r>
            <a:r>
              <a:rPr lang="en-US" dirty="0" err="1">
                <a:solidFill>
                  <a:srgbClr val="303030"/>
                </a:solidFill>
                <a:latin typeface="Raleway" pitchFamily="2" charset="0"/>
              </a:rPr>
              <a:t>manufatura</a:t>
            </a:r>
            <a:r>
              <a:rPr lang="en-US" dirty="0">
                <a:solidFill>
                  <a:srgbClr val="303030"/>
                </a:solidFill>
                <a:latin typeface="Raleway" pitchFamily="2" charset="0"/>
              </a:rPr>
              <a:t> </a:t>
            </a:r>
            <a:r>
              <a:rPr lang="en-US" dirty="0" err="1">
                <a:solidFill>
                  <a:srgbClr val="303030"/>
                </a:solidFill>
                <a:latin typeface="Raleway" pitchFamily="2" charset="0"/>
              </a:rPr>
              <a:t>em</a:t>
            </a:r>
            <a:r>
              <a:rPr lang="en-US" dirty="0">
                <a:solidFill>
                  <a:srgbClr val="303030"/>
                </a:solidFill>
                <a:latin typeface="Raleway" pitchFamily="2" charset="0"/>
              </a:rPr>
              <a:t> Massachusetts </a:t>
            </a:r>
            <a:r>
              <a:rPr lang="en-US" b="0" i="0" dirty="0">
                <a:solidFill>
                  <a:srgbClr val="303030"/>
                </a:solidFill>
                <a:effectLst/>
                <a:latin typeface="Raleway" pitchFamily="2" charset="0"/>
              </a:rPr>
              <a:t>se </a:t>
            </a:r>
            <a:r>
              <a:rPr lang="en-US" b="0" i="0" dirty="0" err="1">
                <a:solidFill>
                  <a:srgbClr val="303030"/>
                </a:solidFill>
                <a:effectLst/>
                <a:latin typeface="Raleway" pitchFamily="2" charset="0"/>
              </a:rPr>
              <a:t>tornaram</a:t>
            </a:r>
            <a:r>
              <a:rPr lang="en-US" b="0" i="0" dirty="0">
                <a:solidFill>
                  <a:srgbClr val="303030"/>
                </a:solidFill>
                <a:effectLst/>
                <a:latin typeface="Raleway" pitchFamily="2" charset="0"/>
              </a:rPr>
              <a:t> </a:t>
            </a:r>
            <a:r>
              <a:rPr lang="en-US" dirty="0" err="1">
                <a:solidFill>
                  <a:srgbClr val="303030"/>
                </a:solidFill>
                <a:latin typeface="Raleway" pitchFamily="2" charset="0"/>
              </a:rPr>
              <a:t>empregos</a:t>
            </a:r>
            <a:r>
              <a:rPr lang="en-US" dirty="0">
                <a:solidFill>
                  <a:srgbClr val="303030"/>
                </a:solidFill>
                <a:latin typeface="Raleway" pitchFamily="2" charset="0"/>
              </a:rPr>
              <a:t> </a:t>
            </a:r>
            <a:r>
              <a:rPr lang="en-US" b="0" i="0" dirty="0" err="1">
                <a:solidFill>
                  <a:srgbClr val="303030"/>
                </a:solidFill>
                <a:effectLst/>
                <a:latin typeface="Raleway" pitchFamily="2" charset="0"/>
              </a:rPr>
              <a:t>em</a:t>
            </a:r>
            <a:r>
              <a:rPr lang="en-US" b="0" i="0" dirty="0">
                <a:solidFill>
                  <a:srgbClr val="303030"/>
                </a:solidFill>
                <a:effectLst/>
                <a:latin typeface="Raleway" pitchFamily="2" charset="0"/>
              </a:rPr>
              <a:t> STEM. </a:t>
            </a:r>
            <a:r>
              <a:rPr lang="en-US" b="0" i="0" dirty="0" err="1">
                <a:solidFill>
                  <a:srgbClr val="303030"/>
                </a:solidFill>
                <a:effectLst/>
                <a:latin typeface="Raleway" pitchFamily="2" charset="0"/>
              </a:rPr>
              <a:t>Serviços</a:t>
            </a:r>
            <a:r>
              <a:rPr lang="en-US" b="0" i="0" dirty="0">
                <a:solidFill>
                  <a:srgbClr val="303030"/>
                </a:solidFill>
                <a:effectLst/>
                <a:latin typeface="Raleway" pitchFamily="2" charset="0"/>
              </a:rPr>
              <a:t> </a:t>
            </a:r>
            <a:r>
              <a:rPr lang="en-US" b="0" i="0" dirty="0" err="1">
                <a:solidFill>
                  <a:srgbClr val="303030"/>
                </a:solidFill>
                <a:effectLst/>
                <a:latin typeface="Raleway" pitchFamily="2" charset="0"/>
              </a:rPr>
              <a:t>em</a:t>
            </a:r>
            <a:r>
              <a:rPr lang="en-US" dirty="0" err="1">
                <a:solidFill>
                  <a:srgbClr val="303030"/>
                </a:solidFill>
                <a:latin typeface="Raleway" pitchFamily="2" charset="0"/>
              </a:rPr>
              <a:t>presariais</a:t>
            </a:r>
            <a:r>
              <a:rPr lang="en-US" dirty="0">
                <a:solidFill>
                  <a:srgbClr val="303030"/>
                </a:solidFill>
                <a:latin typeface="Raleway" pitchFamily="2" charset="0"/>
              </a:rPr>
              <a:t>, </a:t>
            </a:r>
            <a:r>
              <a:rPr lang="en-US" dirty="0" err="1">
                <a:solidFill>
                  <a:srgbClr val="303030"/>
                </a:solidFill>
                <a:latin typeface="Raleway" pitchFamily="2" charset="0"/>
              </a:rPr>
              <a:t>seviços</a:t>
            </a:r>
            <a:r>
              <a:rPr lang="en-US" dirty="0">
                <a:solidFill>
                  <a:srgbClr val="303030"/>
                </a:solidFill>
                <a:latin typeface="Raleway" pitchFamily="2" charset="0"/>
              </a:rPr>
              <a:t> </a:t>
            </a:r>
            <a:r>
              <a:rPr lang="en-US" b="0" i="0" dirty="0" err="1">
                <a:solidFill>
                  <a:srgbClr val="303030"/>
                </a:solidFill>
                <a:effectLst/>
                <a:latin typeface="Raleway" pitchFamily="2" charset="0"/>
              </a:rPr>
              <a:t>financeiros</a:t>
            </a:r>
            <a:r>
              <a:rPr lang="en-US" b="0" i="0" dirty="0">
                <a:solidFill>
                  <a:srgbClr val="303030"/>
                </a:solidFill>
                <a:effectLst/>
                <a:latin typeface="Raleway" pitchFamily="2" charset="0"/>
              </a:rPr>
              <a:t> e </a:t>
            </a:r>
            <a:r>
              <a:rPr lang="en-US" b="0" i="0" dirty="0" err="1">
                <a:solidFill>
                  <a:srgbClr val="303030"/>
                </a:solidFill>
                <a:effectLst/>
                <a:latin typeface="Raleway" pitchFamily="2" charset="0"/>
              </a:rPr>
              <a:t>comércio</a:t>
            </a:r>
            <a:r>
              <a:rPr lang="en-US" b="0" i="0" dirty="0">
                <a:solidFill>
                  <a:srgbClr val="303030"/>
                </a:solidFill>
                <a:effectLst/>
                <a:latin typeface="Raleway" pitchFamily="2" charset="0"/>
              </a:rPr>
              <a:t> </a:t>
            </a:r>
            <a:r>
              <a:rPr lang="en-US" b="0" i="0" dirty="0" err="1">
                <a:solidFill>
                  <a:srgbClr val="303030"/>
                </a:solidFill>
                <a:effectLst/>
                <a:latin typeface="Raleway" pitchFamily="2" charset="0"/>
              </a:rPr>
              <a:t>empregam</a:t>
            </a:r>
            <a:r>
              <a:rPr lang="en-US" b="0" i="0" dirty="0">
                <a:solidFill>
                  <a:srgbClr val="303030"/>
                </a:solidFill>
                <a:effectLst/>
                <a:latin typeface="Raleway" pitchFamily="2" charset="0"/>
              </a:rPr>
              <a:t> </a:t>
            </a:r>
            <a:r>
              <a:rPr lang="en-US" b="0" i="0" dirty="0" err="1">
                <a:solidFill>
                  <a:srgbClr val="303030"/>
                </a:solidFill>
                <a:effectLst/>
                <a:latin typeface="Raleway" pitchFamily="2" charset="0"/>
              </a:rPr>
              <a:t>mais</a:t>
            </a:r>
            <a:r>
              <a:rPr lang="en-US" b="0" i="0" dirty="0">
                <a:solidFill>
                  <a:srgbClr val="303030"/>
                </a:solidFill>
                <a:effectLst/>
                <a:latin typeface="Raleway" pitchFamily="2" charset="0"/>
              </a:rPr>
              <a:t> de 70,000 </a:t>
            </a:r>
            <a:r>
              <a:rPr lang="en-US" b="0" i="0" dirty="0" err="1">
                <a:solidFill>
                  <a:srgbClr val="303030"/>
                </a:solidFill>
                <a:effectLst/>
                <a:latin typeface="Raleway" pitchFamily="2" charset="0"/>
              </a:rPr>
              <a:t>trabalhadores</a:t>
            </a:r>
            <a:r>
              <a:rPr lang="en-US" b="0" i="0" dirty="0">
                <a:solidFill>
                  <a:srgbClr val="303030"/>
                </a:solidFill>
                <a:effectLst/>
                <a:latin typeface="Raleway" pitchFamily="2" charset="0"/>
              </a:rPr>
              <a:t> </a:t>
            </a:r>
            <a:r>
              <a:rPr lang="en-US" b="0" i="0" dirty="0" err="1">
                <a:solidFill>
                  <a:srgbClr val="303030"/>
                </a:solidFill>
                <a:effectLst/>
                <a:latin typeface="Raleway" pitchFamily="2" charset="0"/>
              </a:rPr>
              <a:t>na</a:t>
            </a:r>
            <a:r>
              <a:rPr lang="en-US" b="0" i="0" dirty="0">
                <a:solidFill>
                  <a:srgbClr val="303030"/>
                </a:solidFill>
                <a:effectLst/>
                <a:latin typeface="Raleway" pitchFamily="2" charset="0"/>
              </a:rPr>
              <a:t> </a:t>
            </a:r>
            <a:r>
              <a:rPr lang="en-US" b="0" i="0" dirty="0" err="1">
                <a:solidFill>
                  <a:srgbClr val="303030"/>
                </a:solidFill>
                <a:effectLst/>
                <a:latin typeface="Raleway" pitchFamily="2" charset="0"/>
              </a:rPr>
              <a:t>área</a:t>
            </a:r>
            <a:r>
              <a:rPr lang="en-US" b="0" i="0" dirty="0">
                <a:solidFill>
                  <a:srgbClr val="303030"/>
                </a:solidFill>
                <a:effectLst/>
                <a:latin typeface="Raleway" pitchFamily="2" charset="0"/>
              </a:rPr>
              <a:t> de STEM. </a:t>
            </a:r>
          </a:p>
          <a:p>
            <a:r>
              <a:rPr lang="en-US" dirty="0">
                <a:solidFill>
                  <a:srgbClr val="303030"/>
                </a:solidFill>
                <a:latin typeface="Raleway" pitchFamily="2" charset="0"/>
              </a:rPr>
              <a:t>Espera-se que </a:t>
            </a:r>
            <a:r>
              <a:rPr lang="en-US" dirty="0" err="1">
                <a:solidFill>
                  <a:srgbClr val="303030"/>
                </a:solidFill>
                <a:latin typeface="Raleway" pitchFamily="2" charset="0"/>
              </a:rPr>
              <a:t>empregos</a:t>
            </a:r>
            <a:r>
              <a:rPr lang="en-US" dirty="0">
                <a:solidFill>
                  <a:srgbClr val="303030"/>
                </a:solidFill>
                <a:latin typeface="Raleway" pitchFamily="2" charset="0"/>
              </a:rPr>
              <a:t> </a:t>
            </a:r>
            <a:r>
              <a:rPr lang="en-US" dirty="0" err="1">
                <a:solidFill>
                  <a:srgbClr val="303030"/>
                </a:solidFill>
                <a:latin typeface="Raleway" pitchFamily="2" charset="0"/>
              </a:rPr>
              <a:t>em</a:t>
            </a:r>
            <a:r>
              <a:rPr lang="en-US" dirty="0">
                <a:solidFill>
                  <a:srgbClr val="303030"/>
                </a:solidFill>
                <a:latin typeface="Raleway" pitchFamily="2" charset="0"/>
              </a:rPr>
              <a:t> </a:t>
            </a:r>
            <a:r>
              <a:rPr lang="en-US" b="0" i="0" dirty="0">
                <a:solidFill>
                  <a:srgbClr val="303030"/>
                </a:solidFill>
                <a:effectLst/>
                <a:latin typeface="Raleway" pitchFamily="2" charset="0"/>
              </a:rPr>
              <a:t>STEM </a:t>
            </a:r>
            <a:r>
              <a:rPr lang="en-US" dirty="0" err="1">
                <a:solidFill>
                  <a:srgbClr val="303030"/>
                </a:solidFill>
                <a:latin typeface="Raleway" pitchFamily="2" charset="0"/>
              </a:rPr>
              <a:t>representem</a:t>
            </a:r>
            <a:r>
              <a:rPr lang="en-US" b="0" i="0" dirty="0">
                <a:solidFill>
                  <a:srgbClr val="303030"/>
                </a:solidFill>
                <a:effectLst/>
                <a:latin typeface="Raleway" pitchFamily="2" charset="0"/>
              </a:rPr>
              <a:t> 25% do </a:t>
            </a:r>
            <a:r>
              <a:rPr lang="en-US" b="0" i="0" dirty="0" err="1">
                <a:solidFill>
                  <a:srgbClr val="303030"/>
                </a:solidFill>
                <a:effectLst/>
                <a:latin typeface="Raleway" pitchFamily="2" charset="0"/>
              </a:rPr>
              <a:t>crescimento</a:t>
            </a:r>
            <a:r>
              <a:rPr lang="en-US" b="0" i="0" dirty="0">
                <a:solidFill>
                  <a:srgbClr val="303030"/>
                </a:solidFill>
                <a:effectLst/>
                <a:latin typeface="Raleway" pitchFamily="2" charset="0"/>
              </a:rPr>
              <a:t> total de </a:t>
            </a:r>
            <a:r>
              <a:rPr lang="en-US" b="0" i="0" dirty="0" err="1">
                <a:solidFill>
                  <a:srgbClr val="303030"/>
                </a:solidFill>
                <a:effectLst/>
                <a:latin typeface="Raleway" pitchFamily="2" charset="0"/>
              </a:rPr>
              <a:t>empregos</a:t>
            </a:r>
            <a:r>
              <a:rPr lang="en-US" b="0" i="0" dirty="0">
                <a:solidFill>
                  <a:srgbClr val="303030"/>
                </a:solidFill>
                <a:effectLst/>
                <a:latin typeface="Raleway" pitchFamily="2" charset="0"/>
              </a:rPr>
              <a:t> </a:t>
            </a:r>
            <a:r>
              <a:rPr lang="en-US" b="0" i="0" dirty="0" err="1">
                <a:solidFill>
                  <a:srgbClr val="303030"/>
                </a:solidFill>
                <a:effectLst/>
                <a:latin typeface="Raleway" pitchFamily="2" charset="0"/>
              </a:rPr>
              <a:t>nos</a:t>
            </a:r>
            <a:r>
              <a:rPr lang="en-US" b="0" i="0" dirty="0">
                <a:solidFill>
                  <a:srgbClr val="303030"/>
                </a:solidFill>
                <a:effectLst/>
                <a:latin typeface="Raleway" pitchFamily="2" charset="0"/>
              </a:rPr>
              <a:t> </a:t>
            </a:r>
            <a:r>
              <a:rPr lang="en-US" b="0" i="0" dirty="0" err="1">
                <a:solidFill>
                  <a:srgbClr val="303030"/>
                </a:solidFill>
                <a:effectLst/>
                <a:latin typeface="Raleway" pitchFamily="2" charset="0"/>
              </a:rPr>
              <a:t>próximos</a:t>
            </a:r>
            <a:r>
              <a:rPr lang="en-US" b="0" i="0" dirty="0">
                <a:solidFill>
                  <a:srgbClr val="303030"/>
                </a:solidFill>
                <a:effectLst/>
                <a:latin typeface="Raleway" pitchFamily="2" charset="0"/>
              </a:rPr>
              <a:t> 10 anos.					</a:t>
            </a:r>
          </a:p>
        </p:txBody>
      </p:sp>
      <p:sp>
        <p:nvSpPr>
          <p:cNvPr id="4" name="Slide Number Placeholder 3">
            <a:extLst>
              <a:ext uri="{FF2B5EF4-FFF2-40B4-BE49-F238E27FC236}">
                <a16:creationId xmlns:a16="http://schemas.microsoft.com/office/drawing/2014/main" id="{3B391582-C716-B799-0669-D0697DFACD5A}"/>
              </a:ext>
            </a:extLst>
          </p:cNvPr>
          <p:cNvSpPr>
            <a:spLocks noGrp="1"/>
          </p:cNvSpPr>
          <p:nvPr>
            <p:ph type="sldNum" sz="quarter" idx="12"/>
          </p:nvPr>
        </p:nvSpPr>
        <p:spPr/>
        <p:txBody>
          <a:bodyPr/>
          <a:lstStyle/>
          <a:p>
            <a:fld id="{7BA8D03B-56A2-D741-8925-A5BDB0E253A2}" type="slidenum">
              <a:rPr lang="en-US" smtClean="0"/>
              <a:t>8</a:t>
            </a:fld>
            <a:endParaRPr lang="en-US" dirty="0"/>
          </a:p>
        </p:txBody>
      </p:sp>
    </p:spTree>
    <p:extLst>
      <p:ext uri="{BB962C8B-B14F-4D97-AF65-F5344CB8AC3E}">
        <p14:creationId xmlns:p14="http://schemas.microsoft.com/office/powerpoint/2010/main" val="1804724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C1E6-A2A8-4AA6-9DC0-942D2CEC47C5}"/>
              </a:ext>
            </a:extLst>
          </p:cNvPr>
          <p:cNvSpPr>
            <a:spLocks noGrp="1"/>
          </p:cNvSpPr>
          <p:nvPr>
            <p:ph type="title"/>
          </p:nvPr>
        </p:nvSpPr>
        <p:spPr/>
        <p:txBody>
          <a:bodyPr>
            <a:normAutofit/>
          </a:bodyPr>
          <a:lstStyle/>
          <a:p>
            <a:r>
              <a:rPr lang="en-US" sz="4000" b="1" i="0" u="none" strike="noStrike" dirty="0" err="1">
                <a:effectLst/>
                <a:latin typeface="Sanchez" panose="02000000000000000000"/>
              </a:rPr>
              <a:t>Carreiras</a:t>
            </a:r>
            <a:r>
              <a:rPr lang="en-US" sz="4000" b="1" i="0" u="none" strike="noStrike" dirty="0">
                <a:effectLst/>
                <a:latin typeface="Sanchez" panose="02000000000000000000"/>
              </a:rPr>
              <a:t> NextGen </a:t>
            </a:r>
            <a:br>
              <a:rPr lang="en-US" sz="4000" b="1" i="0" u="none" strike="noStrike" dirty="0">
                <a:effectLst/>
                <a:latin typeface="Sanchez" panose="02000000000000000000"/>
              </a:rPr>
            </a:br>
            <a:r>
              <a:rPr lang="en-US" sz="4000" b="1" i="0" u="none" strike="noStrike" dirty="0" err="1">
                <a:effectLst/>
                <a:latin typeface="Sanchez" panose="02000000000000000000"/>
              </a:rPr>
              <a:t>Experiência</a:t>
            </a:r>
            <a:r>
              <a:rPr lang="en-US" sz="4000" b="1" i="0" u="none" strike="noStrike" dirty="0">
                <a:effectLst/>
                <a:latin typeface="Sanchez" panose="02000000000000000000"/>
              </a:rPr>
              <a:t> de </a:t>
            </a:r>
            <a:r>
              <a:rPr lang="en-US" sz="4000" b="1" i="0" u="none" strike="noStrike" dirty="0" err="1">
                <a:effectLst/>
                <a:latin typeface="Sanchez" panose="02000000000000000000"/>
              </a:rPr>
              <a:t>Aprendizagem</a:t>
            </a:r>
            <a:r>
              <a:rPr lang="en-US" sz="4000" b="0" i="0" dirty="0">
                <a:effectLst/>
                <a:latin typeface="Sanchez" panose="02000000000000000000"/>
              </a:rPr>
              <a:t>​: </a:t>
            </a:r>
            <a:r>
              <a:rPr lang="en-US" sz="4000" b="0" i="0" dirty="0" err="1">
                <a:effectLst/>
                <a:latin typeface="Sanchez" panose="02000000000000000000"/>
              </a:rPr>
              <a:t>os</a:t>
            </a:r>
            <a:r>
              <a:rPr lang="en-US" sz="4000" b="0" i="0" dirty="0">
                <a:effectLst/>
                <a:latin typeface="Sanchez" panose="02000000000000000000"/>
              </a:rPr>
              <a:t> </a:t>
            </a:r>
            <a:r>
              <a:rPr lang="en-US" sz="4000" b="1" i="0" u="none" strike="noStrike" dirty="0">
                <a:effectLst/>
                <a:latin typeface="Sanchez" panose="02000000000000000000"/>
              </a:rPr>
              <a:t>Self </a:t>
            </a:r>
            <a:r>
              <a:rPr lang="en-US" sz="4000" b="1" i="0" u="none" strike="noStrike" dirty="0" err="1">
                <a:effectLst/>
                <a:latin typeface="Sanchez" panose="02000000000000000000"/>
              </a:rPr>
              <a:t>CAReS</a:t>
            </a:r>
            <a:r>
              <a:rPr lang="en-US" sz="4000" b="0" i="0" dirty="0">
                <a:effectLst/>
                <a:latin typeface="Sanchez"/>
              </a:rPr>
              <a:t>​</a:t>
            </a:r>
            <a:endParaRPr lang="en-US" sz="4000" dirty="0">
              <a:latin typeface="Sanchez"/>
            </a:endParaRPr>
          </a:p>
        </p:txBody>
      </p:sp>
      <p:sp>
        <p:nvSpPr>
          <p:cNvPr id="3" name="Content Placeholder 2">
            <a:extLst>
              <a:ext uri="{FF2B5EF4-FFF2-40B4-BE49-F238E27FC236}">
                <a16:creationId xmlns:a16="http://schemas.microsoft.com/office/drawing/2014/main" id="{D6D5E680-9EAA-4AE5-8523-575A6B80FADC}"/>
              </a:ext>
            </a:extLst>
          </p:cNvPr>
          <p:cNvSpPr>
            <a:spLocks noGrp="1"/>
          </p:cNvSpPr>
          <p:nvPr>
            <p:ph idx="1"/>
          </p:nvPr>
        </p:nvSpPr>
        <p:spPr>
          <a:xfrm>
            <a:off x="838200" y="2076450"/>
            <a:ext cx="10221686" cy="4100513"/>
          </a:xfrm>
        </p:spPr>
        <p:txBody>
          <a:bodyPr>
            <a:normAutofit fontScale="85000" lnSpcReduction="10000"/>
          </a:bodyPr>
          <a:lstStyle/>
          <a:p>
            <a:pPr marL="0" indent="0" algn="l" rtl="0" fontAlgn="base">
              <a:buNone/>
            </a:pPr>
            <a:r>
              <a:rPr lang="en-US" sz="3200" b="0" i="0" u="none" strike="noStrike" dirty="0" err="1">
                <a:solidFill>
                  <a:srgbClr val="000000"/>
                </a:solidFill>
                <a:effectLst/>
                <a:latin typeface="Sanchez" panose="02000000000000000000"/>
              </a:rPr>
              <a:t>Focado</a:t>
            </a:r>
            <a:r>
              <a:rPr lang="en-US" sz="3200" b="0" i="0" u="none" strike="noStrike" dirty="0">
                <a:solidFill>
                  <a:srgbClr val="000000"/>
                </a:solidFill>
                <a:effectLst/>
                <a:latin typeface="Sanchez" panose="02000000000000000000"/>
              </a:rPr>
              <a:t> </a:t>
            </a:r>
            <a:r>
              <a:rPr lang="en-US" sz="3200" b="0" i="0" u="none" strike="noStrike" dirty="0" err="1">
                <a:solidFill>
                  <a:srgbClr val="000000"/>
                </a:solidFill>
                <a:effectLst/>
                <a:latin typeface="Sanchez" panose="02000000000000000000"/>
              </a:rPr>
              <a:t>em</a:t>
            </a:r>
            <a:r>
              <a:rPr lang="en-US" sz="3200" b="0" i="0" u="none" strike="noStrike" dirty="0">
                <a:solidFill>
                  <a:srgbClr val="000000"/>
                </a:solidFill>
                <a:effectLst/>
                <a:latin typeface="Sanchez" panose="02000000000000000000"/>
              </a:rPr>
              <a:t> </a:t>
            </a:r>
            <a:r>
              <a:rPr lang="en-US" sz="3200" b="0" i="0" u="none" strike="noStrike" dirty="0" err="1">
                <a:solidFill>
                  <a:srgbClr val="000000"/>
                </a:solidFill>
                <a:effectLst/>
                <a:latin typeface="Sanchez" panose="02000000000000000000"/>
              </a:rPr>
              <a:t>desenvolver</a:t>
            </a:r>
            <a:r>
              <a:rPr lang="en-US" sz="3200" b="0" i="0" u="none" strike="noStrike" dirty="0">
                <a:solidFill>
                  <a:srgbClr val="000000"/>
                </a:solidFill>
                <a:effectLst/>
                <a:latin typeface="Sanchez" panose="02000000000000000000"/>
              </a:rPr>
              <a:t> e </a:t>
            </a:r>
            <a:r>
              <a:rPr lang="en-US" sz="3200" b="0" i="0" u="none" strike="noStrike" dirty="0" err="1">
                <a:solidFill>
                  <a:srgbClr val="000000"/>
                </a:solidFill>
                <a:effectLst/>
                <a:latin typeface="Sanchez" panose="02000000000000000000"/>
              </a:rPr>
              <a:t>aprimoramento</a:t>
            </a:r>
            <a:r>
              <a:rPr lang="en-US" sz="3200" b="0" i="0" u="none" strike="noStrike" dirty="0">
                <a:solidFill>
                  <a:srgbClr val="000000"/>
                </a:solidFill>
                <a:effectLst/>
                <a:latin typeface="Sanchez" panose="02000000000000000000"/>
              </a:rPr>
              <a:t> das </a:t>
            </a:r>
            <a:r>
              <a:rPr lang="en-US" sz="3200" b="0" i="0" u="none" strike="noStrike" dirty="0" err="1">
                <a:solidFill>
                  <a:srgbClr val="000000"/>
                </a:solidFill>
                <a:effectLst/>
                <a:latin typeface="Sanchez" panose="02000000000000000000"/>
              </a:rPr>
              <a:t>habilidades</a:t>
            </a:r>
            <a:r>
              <a:rPr lang="en-US" sz="3200" b="0" i="0" u="none" strike="noStrike" dirty="0">
                <a:solidFill>
                  <a:srgbClr val="000000"/>
                </a:solidFill>
                <a:effectLst/>
                <a:latin typeface="Sanchez" panose="02000000000000000000"/>
              </a:rPr>
              <a:t> </a:t>
            </a:r>
            <a:r>
              <a:rPr lang="en-US" sz="3200" b="0" i="0" u="none" strike="noStrike" dirty="0" err="1">
                <a:solidFill>
                  <a:srgbClr val="000000"/>
                </a:solidFill>
                <a:effectLst/>
                <a:latin typeface="Sanchez" panose="02000000000000000000"/>
              </a:rPr>
              <a:t>intrinsicas</a:t>
            </a:r>
            <a:r>
              <a:rPr lang="en-US" sz="3200" b="0" i="0" u="none" strike="noStrike" dirty="0">
                <a:solidFill>
                  <a:srgbClr val="000000"/>
                </a:solidFill>
                <a:effectLst/>
                <a:latin typeface="Sanchez" panose="02000000000000000000"/>
              </a:rPr>
              <a:t> dos </a:t>
            </a:r>
            <a:r>
              <a:rPr lang="en-US" sz="3200" b="0" i="0" u="none" strike="noStrike" dirty="0" err="1">
                <a:solidFill>
                  <a:srgbClr val="000000"/>
                </a:solidFill>
                <a:effectLst/>
                <a:latin typeface="Sanchez" panose="02000000000000000000"/>
              </a:rPr>
              <a:t>jovens</a:t>
            </a:r>
            <a:r>
              <a:rPr lang="en-US" sz="3200" b="0" i="0" u="none" strike="noStrike" dirty="0">
                <a:solidFill>
                  <a:srgbClr val="000000"/>
                </a:solidFill>
                <a:effectLst/>
                <a:latin typeface="Sanchez" panose="02000000000000000000"/>
              </a:rPr>
              <a:t> </a:t>
            </a:r>
            <a:r>
              <a:rPr lang="en-US" sz="3200" b="0" i="0" u="none" strike="noStrike" dirty="0" err="1">
                <a:solidFill>
                  <a:srgbClr val="000000"/>
                </a:solidFill>
                <a:effectLst/>
                <a:latin typeface="Sanchez" panose="02000000000000000000"/>
              </a:rPr>
              <a:t>adultos</a:t>
            </a:r>
            <a:r>
              <a:rPr lang="en-US" sz="3200" b="0" i="0" u="none" strike="noStrike" dirty="0">
                <a:solidFill>
                  <a:srgbClr val="000000"/>
                </a:solidFill>
                <a:effectLst/>
                <a:latin typeface="Sanchez" panose="02000000000000000000"/>
              </a:rPr>
              <a:t>, </a:t>
            </a:r>
            <a:r>
              <a:rPr lang="en-US" sz="3200" b="0" i="0" u="none" strike="noStrike" dirty="0" err="1">
                <a:solidFill>
                  <a:srgbClr val="000000"/>
                </a:solidFill>
                <a:effectLst/>
                <a:latin typeface="Sanchez" panose="02000000000000000000"/>
              </a:rPr>
              <a:t>especificamente</a:t>
            </a:r>
            <a:r>
              <a:rPr lang="en-US" sz="3200" b="0" i="0" u="none" strike="noStrike" dirty="0">
                <a:solidFill>
                  <a:srgbClr val="000000"/>
                </a:solidFill>
                <a:effectLst/>
                <a:latin typeface="Sanchez" panose="02000000000000000000"/>
              </a:rPr>
              <a:t>: </a:t>
            </a:r>
            <a:r>
              <a:rPr lang="en-US" sz="3200" b="0" i="0" dirty="0">
                <a:solidFill>
                  <a:srgbClr val="000000"/>
                </a:solidFill>
                <a:effectLst/>
                <a:latin typeface="Sanchez" panose="02000000000000000000"/>
              </a:rPr>
              <a:t>​</a:t>
            </a:r>
          </a:p>
          <a:p>
            <a:pPr algn="l" rtl="0" fontAlgn="base"/>
            <a:endParaRPr lang="en-US" sz="1800" b="0" i="0" dirty="0">
              <a:solidFill>
                <a:srgbClr val="000000"/>
              </a:solidFill>
              <a:effectLst/>
              <a:latin typeface="Sanchez" panose="02000000000000000000"/>
            </a:endParaRPr>
          </a:p>
          <a:p>
            <a:pPr algn="l" rtl="0" fontAlgn="base">
              <a:buFont typeface="Arial" panose="020B0604020202020204" pitchFamily="34" charset="0"/>
              <a:buChar char="•"/>
            </a:pPr>
            <a:r>
              <a:rPr lang="en-US" sz="3200" b="1" i="1" u="none" strike="noStrike" dirty="0">
                <a:solidFill>
                  <a:srgbClr val="000000"/>
                </a:solidFill>
                <a:effectLst/>
                <a:latin typeface="Sanchez" panose="02000000000000000000"/>
              </a:rPr>
              <a:t>Auto-</a:t>
            </a:r>
            <a:r>
              <a:rPr lang="en-US" sz="3200" b="1" i="1" u="none" strike="noStrike" dirty="0" err="1">
                <a:solidFill>
                  <a:srgbClr val="000000"/>
                </a:solidFill>
                <a:effectLst/>
                <a:latin typeface="Sanchez" panose="02000000000000000000"/>
              </a:rPr>
              <a:t>confiança</a:t>
            </a:r>
            <a:r>
              <a:rPr lang="en-US" sz="3200" b="1" i="1" u="none" strike="noStrike" dirty="0">
                <a:solidFill>
                  <a:srgbClr val="000000"/>
                </a:solidFill>
                <a:effectLst/>
                <a:latin typeface="Sanchez" panose="02000000000000000000"/>
              </a:rPr>
              <a:t> (self-</a:t>
            </a:r>
            <a:r>
              <a:rPr lang="en-US" sz="3200" b="1" i="1" u="none" strike="noStrike" dirty="0">
                <a:solidFill>
                  <a:srgbClr val="FF0000"/>
                </a:solidFill>
                <a:effectLst/>
                <a:latin typeface="Sanchez" panose="02000000000000000000"/>
              </a:rPr>
              <a:t>C</a:t>
            </a:r>
            <a:r>
              <a:rPr lang="en-US" sz="3200" b="1" i="1" u="none" strike="noStrike" dirty="0">
                <a:solidFill>
                  <a:srgbClr val="000000"/>
                </a:solidFill>
                <a:effectLst/>
                <a:latin typeface="Sanchez" panose="02000000000000000000"/>
              </a:rPr>
              <a:t>apacity)</a:t>
            </a:r>
            <a:r>
              <a:rPr lang="en-US" sz="3200" i="1" dirty="0">
                <a:solidFill>
                  <a:srgbClr val="000000"/>
                </a:solidFill>
                <a:latin typeface="Sanchez" panose="02000000000000000000"/>
              </a:rPr>
              <a:t>: </a:t>
            </a:r>
            <a:r>
              <a:rPr lang="en-US" sz="3200" b="0" i="0" u="none" strike="noStrike" dirty="0" err="1">
                <a:solidFill>
                  <a:srgbClr val="000000"/>
                </a:solidFill>
                <a:effectLst/>
                <a:latin typeface="Sanchez" panose="02000000000000000000"/>
              </a:rPr>
              <a:t>confiança</a:t>
            </a:r>
            <a:r>
              <a:rPr lang="en-US" sz="3200" b="0" i="0" u="none" strike="noStrike" dirty="0">
                <a:solidFill>
                  <a:srgbClr val="000000"/>
                </a:solidFill>
                <a:effectLst/>
                <a:latin typeface="Sanchez" panose="02000000000000000000"/>
              </a:rPr>
              <a:t> </a:t>
            </a:r>
            <a:r>
              <a:rPr lang="en-US" sz="3200" dirty="0" err="1">
                <a:solidFill>
                  <a:srgbClr val="000000"/>
                </a:solidFill>
                <a:latin typeface="Sanchez" panose="02000000000000000000"/>
              </a:rPr>
              <a:t>na</a:t>
            </a:r>
            <a:r>
              <a:rPr lang="en-US" sz="3200" dirty="0">
                <a:solidFill>
                  <a:srgbClr val="000000"/>
                </a:solidFill>
                <a:latin typeface="Sanchez" panose="02000000000000000000"/>
              </a:rPr>
              <a:t> sua </a:t>
            </a:r>
            <a:r>
              <a:rPr lang="en-US" sz="3200" dirty="0" err="1">
                <a:solidFill>
                  <a:srgbClr val="000000"/>
                </a:solidFill>
                <a:latin typeface="Sanchez" panose="02000000000000000000"/>
              </a:rPr>
              <a:t>própria</a:t>
            </a:r>
            <a:r>
              <a:rPr lang="en-US" sz="3200" dirty="0">
                <a:solidFill>
                  <a:srgbClr val="000000"/>
                </a:solidFill>
                <a:latin typeface="Sanchez" panose="02000000000000000000"/>
              </a:rPr>
              <a:t> </a:t>
            </a:r>
            <a:r>
              <a:rPr lang="en-US" sz="3200" dirty="0" err="1">
                <a:solidFill>
                  <a:srgbClr val="000000"/>
                </a:solidFill>
                <a:latin typeface="Sanchez" panose="02000000000000000000"/>
              </a:rPr>
              <a:t>capacidade</a:t>
            </a:r>
            <a:r>
              <a:rPr lang="en-US" sz="3200" dirty="0">
                <a:solidFill>
                  <a:srgbClr val="000000"/>
                </a:solidFill>
                <a:latin typeface="Sanchez" panose="02000000000000000000"/>
              </a:rPr>
              <a:t> de </a:t>
            </a:r>
            <a:r>
              <a:rPr lang="en-US" sz="3200" dirty="0" err="1">
                <a:solidFill>
                  <a:srgbClr val="000000"/>
                </a:solidFill>
                <a:latin typeface="Sanchez" panose="02000000000000000000"/>
              </a:rPr>
              <a:t>realizar</a:t>
            </a:r>
            <a:r>
              <a:rPr lang="en-US" sz="3200" dirty="0">
                <a:solidFill>
                  <a:srgbClr val="000000"/>
                </a:solidFill>
                <a:latin typeface="Sanchez" panose="02000000000000000000"/>
              </a:rPr>
              <a:t> um trabalho</a:t>
            </a:r>
            <a:r>
              <a:rPr lang="en-US" sz="3200" b="0" i="0" u="none" strike="noStrike" dirty="0">
                <a:solidFill>
                  <a:srgbClr val="000000"/>
                </a:solidFill>
                <a:effectLst/>
                <a:latin typeface="Sanchez" panose="02000000000000000000"/>
              </a:rPr>
              <a:t>)</a:t>
            </a:r>
            <a:endParaRPr lang="en-US" sz="3200" b="0" i="0" dirty="0">
              <a:solidFill>
                <a:srgbClr val="000000"/>
              </a:solidFill>
              <a:effectLst/>
              <a:latin typeface="Sanchez" panose="02000000000000000000"/>
            </a:endParaRPr>
          </a:p>
          <a:p>
            <a:pPr algn="l" rtl="0" fontAlgn="base">
              <a:buFont typeface="Arial" panose="020B0604020202020204" pitchFamily="34" charset="0"/>
              <a:buChar char="•"/>
            </a:pPr>
            <a:r>
              <a:rPr lang="en-US" sz="3200" b="1" i="1" u="none" strike="noStrike" dirty="0">
                <a:solidFill>
                  <a:srgbClr val="000000"/>
                </a:solidFill>
                <a:effectLst/>
                <a:latin typeface="Sanchez" panose="02000000000000000000"/>
              </a:rPr>
              <a:t>Auto-</a:t>
            </a:r>
            <a:r>
              <a:rPr lang="en-US" sz="3200" b="1" i="1" u="none" strike="noStrike" dirty="0" err="1">
                <a:solidFill>
                  <a:srgbClr val="000000"/>
                </a:solidFill>
                <a:effectLst/>
                <a:latin typeface="Sanchez" panose="02000000000000000000"/>
              </a:rPr>
              <a:t>defesa</a:t>
            </a:r>
            <a:r>
              <a:rPr lang="en-US" sz="3200" b="1" i="1" u="none" strike="noStrike" dirty="0">
                <a:solidFill>
                  <a:srgbClr val="000000"/>
                </a:solidFill>
                <a:effectLst/>
                <a:latin typeface="Sanchez" panose="02000000000000000000"/>
              </a:rPr>
              <a:t>(? )(self-</a:t>
            </a:r>
            <a:r>
              <a:rPr lang="en-US" sz="3200" b="1" i="1" u="none" strike="noStrike" dirty="0">
                <a:solidFill>
                  <a:srgbClr val="FF0000"/>
                </a:solidFill>
                <a:effectLst/>
                <a:latin typeface="Sanchez" panose="02000000000000000000"/>
              </a:rPr>
              <a:t>A</a:t>
            </a:r>
            <a:r>
              <a:rPr lang="en-US" sz="3200" b="1" i="1" u="none" strike="noStrike" dirty="0">
                <a:solidFill>
                  <a:srgbClr val="000000"/>
                </a:solidFill>
                <a:effectLst/>
                <a:latin typeface="Sanchez" panose="02000000000000000000"/>
              </a:rPr>
              <a:t>dvocacy): </a:t>
            </a:r>
            <a:r>
              <a:rPr lang="en-US" sz="3200" dirty="0" err="1">
                <a:solidFill>
                  <a:srgbClr val="000000"/>
                </a:solidFill>
                <a:latin typeface="Sanchez" panose="02000000000000000000"/>
              </a:rPr>
              <a:t>capac</a:t>
            </a:r>
            <a:r>
              <a:rPr lang="en-US" sz="3200" b="0" i="0" u="none" strike="noStrike" dirty="0" err="1">
                <a:solidFill>
                  <a:srgbClr val="000000"/>
                </a:solidFill>
                <a:effectLst/>
                <a:latin typeface="Sanchez" panose="02000000000000000000"/>
              </a:rPr>
              <a:t>idade</a:t>
            </a:r>
            <a:r>
              <a:rPr lang="en-US" sz="3200" b="0" i="0" u="none" strike="noStrike" dirty="0">
                <a:solidFill>
                  <a:srgbClr val="000000"/>
                </a:solidFill>
                <a:effectLst/>
                <a:latin typeface="Sanchez" panose="02000000000000000000"/>
              </a:rPr>
              <a:t> de </a:t>
            </a:r>
            <a:r>
              <a:rPr lang="en-US" sz="3200" b="0" i="0" u="none" strike="noStrike" dirty="0" err="1">
                <a:solidFill>
                  <a:srgbClr val="000000"/>
                </a:solidFill>
                <a:effectLst/>
                <a:latin typeface="Sanchez" panose="02000000000000000000"/>
              </a:rPr>
              <a:t>gerenciar</a:t>
            </a:r>
            <a:r>
              <a:rPr lang="en-US" sz="3200" b="0" i="0" u="none" strike="noStrike" dirty="0">
                <a:solidFill>
                  <a:srgbClr val="000000"/>
                </a:solidFill>
                <a:effectLst/>
                <a:latin typeface="Sanchez" panose="02000000000000000000"/>
              </a:rPr>
              <a:t> sua propria </a:t>
            </a:r>
            <a:r>
              <a:rPr lang="en-US" sz="3200" b="0" i="0" u="none" strike="noStrike" dirty="0" err="1">
                <a:solidFill>
                  <a:srgbClr val="000000"/>
                </a:solidFill>
                <a:effectLst/>
                <a:latin typeface="Sanchez" panose="02000000000000000000"/>
              </a:rPr>
              <a:t>vida</a:t>
            </a:r>
            <a:r>
              <a:rPr lang="en-US" sz="3200" b="0" i="0" dirty="0">
                <a:solidFill>
                  <a:srgbClr val="000000"/>
                </a:solidFill>
                <a:effectLst/>
                <a:latin typeface="Sanchez" panose="02000000000000000000"/>
              </a:rPr>
              <a:t>​</a:t>
            </a:r>
          </a:p>
          <a:p>
            <a:pPr algn="l" rtl="0" fontAlgn="base">
              <a:buFont typeface="Arial" panose="020B0604020202020204" pitchFamily="34" charset="0"/>
              <a:buChar char="•"/>
            </a:pPr>
            <a:r>
              <a:rPr lang="en-US" sz="3200" b="1" i="1" u="none" strike="noStrike" dirty="0">
                <a:solidFill>
                  <a:srgbClr val="000000"/>
                </a:solidFill>
                <a:effectLst/>
                <a:latin typeface="Sanchez" panose="02000000000000000000"/>
              </a:rPr>
              <a:t>Auto-</a:t>
            </a:r>
            <a:r>
              <a:rPr lang="en-US" sz="3200" b="1" i="1" u="none" strike="noStrike" dirty="0" err="1">
                <a:solidFill>
                  <a:srgbClr val="000000"/>
                </a:solidFill>
                <a:effectLst/>
                <a:latin typeface="Sanchez" panose="02000000000000000000"/>
              </a:rPr>
              <a:t>realização</a:t>
            </a:r>
            <a:r>
              <a:rPr lang="en-US" sz="3200" b="1" i="1" u="none" strike="noStrike" dirty="0">
                <a:solidFill>
                  <a:srgbClr val="000000"/>
                </a:solidFill>
                <a:effectLst/>
                <a:latin typeface="Sanchez" panose="02000000000000000000"/>
              </a:rPr>
              <a:t> (self-</a:t>
            </a:r>
            <a:r>
              <a:rPr lang="en-US" sz="3200" b="1" i="1" u="none" strike="noStrike" dirty="0">
                <a:solidFill>
                  <a:srgbClr val="FF0000"/>
                </a:solidFill>
                <a:effectLst/>
                <a:latin typeface="Sanchez" panose="02000000000000000000"/>
              </a:rPr>
              <a:t>R</a:t>
            </a:r>
            <a:r>
              <a:rPr lang="en-US" sz="3200" b="1" i="1" u="none" strike="noStrike" dirty="0">
                <a:solidFill>
                  <a:srgbClr val="000000"/>
                </a:solidFill>
                <a:effectLst/>
                <a:latin typeface="Sanchez" panose="02000000000000000000"/>
              </a:rPr>
              <a:t>ealization):</a:t>
            </a:r>
            <a:r>
              <a:rPr lang="en-US" sz="3200" b="1" i="0" u="none" strike="noStrike" dirty="0">
                <a:solidFill>
                  <a:srgbClr val="000000"/>
                </a:solidFill>
                <a:effectLst/>
                <a:latin typeface="Sanchez" panose="02000000000000000000"/>
              </a:rPr>
              <a:t> </a:t>
            </a:r>
            <a:r>
              <a:rPr lang="en-US" sz="3200" b="0" i="0" u="none" strike="noStrike" dirty="0" err="1">
                <a:solidFill>
                  <a:srgbClr val="000000"/>
                </a:solidFill>
                <a:effectLst/>
                <a:latin typeface="Sanchez" panose="02000000000000000000"/>
              </a:rPr>
              <a:t>compreensão</a:t>
            </a:r>
            <a:r>
              <a:rPr lang="en-US" sz="3200" b="0" i="0" u="none" strike="noStrike" dirty="0">
                <a:solidFill>
                  <a:srgbClr val="000000"/>
                </a:solidFill>
                <a:effectLst/>
                <a:latin typeface="Sanchez" panose="02000000000000000000"/>
              </a:rPr>
              <a:t> de seus </a:t>
            </a:r>
            <a:r>
              <a:rPr lang="en-US" sz="3200" b="0" i="0" u="none" strike="noStrike" dirty="0" err="1">
                <a:solidFill>
                  <a:srgbClr val="000000"/>
                </a:solidFill>
                <a:effectLst/>
                <a:latin typeface="Sanchez" panose="02000000000000000000"/>
              </a:rPr>
              <a:t>pontos</a:t>
            </a:r>
            <a:r>
              <a:rPr lang="en-US" sz="3200" b="0" i="0" u="none" strike="noStrike" dirty="0">
                <a:solidFill>
                  <a:srgbClr val="000000"/>
                </a:solidFill>
                <a:effectLst/>
                <a:latin typeface="Sanchez" panose="02000000000000000000"/>
              </a:rPr>
              <a:t> fortes e suas </a:t>
            </a:r>
            <a:r>
              <a:rPr lang="en-US" sz="3200" b="0" i="0" u="none" strike="noStrike" dirty="0" err="1">
                <a:solidFill>
                  <a:srgbClr val="000000"/>
                </a:solidFill>
                <a:effectLst/>
                <a:latin typeface="Sanchez" panose="02000000000000000000"/>
              </a:rPr>
              <a:t>limitações</a:t>
            </a:r>
            <a:r>
              <a:rPr lang="en-US" sz="3200" b="0" i="0" u="none" strike="noStrike" dirty="0">
                <a:solidFill>
                  <a:srgbClr val="000000"/>
                </a:solidFill>
                <a:effectLst/>
                <a:latin typeface="Sanchez" panose="02000000000000000000"/>
              </a:rPr>
              <a:t>  </a:t>
            </a:r>
            <a:r>
              <a:rPr lang="en-US" sz="3200" b="0" i="0" dirty="0">
                <a:solidFill>
                  <a:srgbClr val="000000"/>
                </a:solidFill>
                <a:effectLst/>
                <a:latin typeface="Sanchez" panose="02000000000000000000"/>
              </a:rPr>
              <a:t>​</a:t>
            </a:r>
          </a:p>
          <a:p>
            <a:pPr algn="l" rtl="0" fontAlgn="base">
              <a:buFont typeface="Arial" panose="020B0604020202020204" pitchFamily="34" charset="0"/>
              <a:buChar char="•"/>
            </a:pPr>
            <a:r>
              <a:rPr lang="en-US" sz="3200" b="1" i="1" u="none" strike="noStrike" dirty="0">
                <a:solidFill>
                  <a:srgbClr val="000000"/>
                </a:solidFill>
                <a:effectLst/>
                <a:latin typeface="Sanchez" panose="02000000000000000000"/>
              </a:rPr>
              <a:t>Auto-</a:t>
            </a:r>
            <a:r>
              <a:rPr lang="en-US" sz="3200" b="1" i="1" u="none" strike="noStrike" dirty="0" err="1">
                <a:solidFill>
                  <a:srgbClr val="000000"/>
                </a:solidFill>
                <a:effectLst/>
                <a:latin typeface="Sanchez" panose="02000000000000000000"/>
              </a:rPr>
              <a:t>suficiência</a:t>
            </a:r>
            <a:r>
              <a:rPr lang="en-US" sz="3200" b="1" i="1" u="none" strike="noStrike" dirty="0">
                <a:solidFill>
                  <a:srgbClr val="000000"/>
                </a:solidFill>
                <a:effectLst/>
                <a:latin typeface="Sanchez" panose="02000000000000000000"/>
              </a:rPr>
              <a:t> (self-</a:t>
            </a:r>
            <a:r>
              <a:rPr lang="en-US" sz="3200" b="1" i="1" dirty="0">
                <a:solidFill>
                  <a:srgbClr val="FF0000"/>
                </a:solidFill>
                <a:latin typeface="Sanchez" panose="02000000000000000000"/>
              </a:rPr>
              <a:t>S</a:t>
            </a:r>
            <a:r>
              <a:rPr lang="en-US" sz="3200" b="1" i="1" u="none" strike="noStrike" dirty="0">
                <a:solidFill>
                  <a:srgbClr val="000000"/>
                </a:solidFill>
                <a:effectLst/>
                <a:latin typeface="Sanchez" panose="02000000000000000000"/>
              </a:rPr>
              <a:t>ufficiency):</a:t>
            </a:r>
            <a:r>
              <a:rPr lang="en-US" sz="3200" b="0" i="0" u="none" strike="noStrike" dirty="0">
                <a:solidFill>
                  <a:srgbClr val="000000"/>
                </a:solidFill>
                <a:effectLst/>
                <a:latin typeface="Sanchez" panose="02000000000000000000"/>
              </a:rPr>
              <a:t> </a:t>
            </a:r>
            <a:r>
              <a:rPr lang="en-US" sz="3200" dirty="0" err="1">
                <a:solidFill>
                  <a:srgbClr val="000000"/>
                </a:solidFill>
                <a:latin typeface="Sanchez" panose="02000000000000000000"/>
              </a:rPr>
              <a:t>capaci</a:t>
            </a:r>
            <a:r>
              <a:rPr lang="en-US" sz="3200" b="0" i="0" u="none" strike="noStrike" dirty="0" err="1">
                <a:solidFill>
                  <a:srgbClr val="000000"/>
                </a:solidFill>
                <a:effectLst/>
                <a:latin typeface="Sanchez" panose="02000000000000000000"/>
              </a:rPr>
              <a:t>dade</a:t>
            </a:r>
            <a:r>
              <a:rPr lang="en-US" sz="3200" b="0" i="0" u="none" strike="noStrike" dirty="0">
                <a:solidFill>
                  <a:srgbClr val="000000"/>
                </a:solidFill>
                <a:effectLst/>
                <a:latin typeface="Sanchez" panose="02000000000000000000"/>
              </a:rPr>
              <a:t> de ser </a:t>
            </a:r>
            <a:r>
              <a:rPr lang="en-US" sz="3200" b="0" i="0" u="none" strike="noStrike" dirty="0" err="1">
                <a:solidFill>
                  <a:srgbClr val="000000"/>
                </a:solidFill>
                <a:effectLst/>
                <a:latin typeface="Sanchez" panose="02000000000000000000"/>
              </a:rPr>
              <a:t>independente</a:t>
            </a:r>
            <a:r>
              <a:rPr lang="en-US" sz="3200" b="0" i="0" dirty="0">
                <a:solidFill>
                  <a:srgbClr val="000000"/>
                </a:solidFill>
                <a:effectLst/>
                <a:latin typeface="Sanchez" panose="02000000000000000000"/>
              </a:rPr>
              <a:t>​</a:t>
            </a:r>
          </a:p>
          <a:p>
            <a:endParaRPr lang="en-US" dirty="0"/>
          </a:p>
        </p:txBody>
      </p:sp>
      <p:sp>
        <p:nvSpPr>
          <p:cNvPr id="4" name="Slide Number Placeholder 3">
            <a:extLst>
              <a:ext uri="{FF2B5EF4-FFF2-40B4-BE49-F238E27FC236}">
                <a16:creationId xmlns:a16="http://schemas.microsoft.com/office/drawing/2014/main" id="{C4CBEDD4-60A8-4710-AE38-8697C167C2A0}"/>
              </a:ext>
            </a:extLst>
          </p:cNvPr>
          <p:cNvSpPr>
            <a:spLocks noGrp="1"/>
          </p:cNvSpPr>
          <p:nvPr>
            <p:ph type="sldNum" sz="quarter" idx="12"/>
          </p:nvPr>
        </p:nvSpPr>
        <p:spPr/>
        <p:txBody>
          <a:bodyPr/>
          <a:lstStyle/>
          <a:p>
            <a:fld id="{7BA8D03B-56A2-D741-8925-A5BDB0E253A2}" type="slidenum">
              <a:rPr lang="en-US" smtClean="0"/>
              <a:t>9</a:t>
            </a:fld>
            <a:endParaRPr lang="en-US"/>
          </a:p>
        </p:txBody>
      </p:sp>
    </p:spTree>
    <p:extLst>
      <p:ext uri="{BB962C8B-B14F-4D97-AF65-F5344CB8AC3E}">
        <p14:creationId xmlns:p14="http://schemas.microsoft.com/office/powerpoint/2010/main" val="1110777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1644</Words>
  <Application>Microsoft Office PowerPoint</Application>
  <PresentationFormat>Widescreen</PresentationFormat>
  <Paragraphs>137</Paragraphs>
  <Slides>15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Calibri Light</vt:lpstr>
      <vt:lpstr>Georgia</vt:lpstr>
      <vt:lpstr>Noto Sans</vt:lpstr>
      <vt:lpstr>Raleway</vt:lpstr>
      <vt:lpstr>Sanchez</vt:lpstr>
      <vt:lpstr>Times New Roman</vt:lpstr>
      <vt:lpstr>Office Theme</vt:lpstr>
      <vt:lpstr>PowerPoint Presentation</vt:lpstr>
      <vt:lpstr>PowerPoint Presentation</vt:lpstr>
      <vt:lpstr>Visão Geral do Carreiras NextGen:</vt:lpstr>
      <vt:lpstr>Visão Geral do Subsídio de Inovação:</vt:lpstr>
      <vt:lpstr>O que é o NextGen</vt:lpstr>
      <vt:lpstr>Onde está o Carreiras NextGen?</vt:lpstr>
      <vt:lpstr>Componentes principais do Carreiras NextGen:   </vt:lpstr>
      <vt:lpstr>Por que carreiras em STEM?</vt:lpstr>
      <vt:lpstr>Carreiras NextGen  Experiência de Aprendizagem​: os Self CAReS​</vt:lpstr>
      <vt:lpstr>Funções na Equipe do Carreiras NextGen:</vt:lpstr>
      <vt:lpstr>Jovens Adultos escolhem o seu “Modelo”</vt:lpstr>
      <vt:lpstr>Como se inscrever no Carreiras NextGen ​ </vt:lpstr>
      <vt:lpstr>Supervisores Regionais do NextGen: (email pode ser escrito em Português)</vt:lpstr>
      <vt:lpstr>Para saber mais, click no link e mude a língua para Português:  https://www.mass.gov/nextgen-careers</vt:lpstr>
      <vt:lpstr>Perguntas? Dúvidas? Comentários?       Meu contato: transition@fcsn.org (assinatura da Federação bilingue)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Diniz Catta-Preta</dc:creator>
  <cp:lastModifiedBy>Rebecca Davis</cp:lastModifiedBy>
  <cp:revision>4</cp:revision>
  <dcterms:created xsi:type="dcterms:W3CDTF">2023-04-20T15:37:03Z</dcterms:created>
  <dcterms:modified xsi:type="dcterms:W3CDTF">2023-09-26T02:35:45Z</dcterms:modified>
</cp:coreProperties>
</file>